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4" r:id="rId2"/>
    <p:sldId id="273" r:id="rId3"/>
    <p:sldId id="275" r:id="rId4"/>
    <p:sldId id="277" r:id="rId5"/>
    <p:sldId id="267" r:id="rId6"/>
    <p:sldId id="274" r:id="rId7"/>
    <p:sldId id="270" r:id="rId8"/>
    <p:sldId id="271" r:id="rId9"/>
    <p:sldId id="272" r:id="rId10"/>
    <p:sldId id="278" r:id="rId11"/>
    <p:sldId id="283" r:id="rId12"/>
    <p:sldId id="284" r:id="rId13"/>
    <p:sldId id="276" r:id="rId14"/>
    <p:sldId id="281" r:id="rId15"/>
    <p:sldId id="282" r:id="rId16"/>
    <p:sldId id="280" r:id="rId17"/>
    <p:sldId id="266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3" autoAdjust="0"/>
  </p:normalViewPr>
  <p:slideViewPr>
    <p:cSldViewPr snapToGrid="0" snapToObjects="1">
      <p:cViewPr>
        <p:scale>
          <a:sx n="80" d="100"/>
          <a:sy n="80" d="100"/>
        </p:scale>
        <p:origin x="-46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BC368-DF95-401F-9C19-E57C105DEBC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F8545-3572-4456-9C61-3E0D6FA6C0F8}">
      <dgm:prSet phldrT="[Text]"/>
      <dgm:spPr/>
      <dgm:t>
        <a:bodyPr/>
        <a:lstStyle/>
        <a:p>
          <a:r>
            <a:rPr lang="en-US" dirty="0" smtClean="0"/>
            <a:t>Rental Rates</a:t>
          </a:r>
          <a:endParaRPr lang="en-US" dirty="0"/>
        </a:p>
      </dgm:t>
    </dgm:pt>
    <dgm:pt modelId="{A38B0C1B-9BD1-4244-84D1-B3EFB011A4AE}" type="parTrans" cxnId="{054B6C50-76CB-426A-B13A-427E02D75803}">
      <dgm:prSet/>
      <dgm:spPr/>
      <dgm:t>
        <a:bodyPr/>
        <a:lstStyle/>
        <a:p>
          <a:endParaRPr lang="en-US"/>
        </a:p>
      </dgm:t>
    </dgm:pt>
    <dgm:pt modelId="{CEFBC22E-1898-4F83-9816-B7B98596091C}" type="sibTrans" cxnId="{054B6C50-76CB-426A-B13A-427E02D75803}">
      <dgm:prSet/>
      <dgm:spPr/>
      <dgm:t>
        <a:bodyPr/>
        <a:lstStyle/>
        <a:p>
          <a:endParaRPr lang="en-US"/>
        </a:p>
      </dgm:t>
    </dgm:pt>
    <dgm:pt modelId="{FC3BCB03-5E39-4219-9C90-1F100F092F55}">
      <dgm:prSet phldrT="[Text]" phldr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BBAEB21D-A3F0-4160-961F-8D43A96C4C4F}" type="parTrans" cxnId="{F5A34087-7889-4564-951A-01D0DEF83146}">
      <dgm:prSet/>
      <dgm:spPr/>
      <dgm:t>
        <a:bodyPr/>
        <a:lstStyle/>
        <a:p>
          <a:endParaRPr lang="en-US"/>
        </a:p>
      </dgm:t>
    </dgm:pt>
    <dgm:pt modelId="{9EB66AAD-1CF7-461E-B43A-268C58B27B3B}" type="sibTrans" cxnId="{F5A34087-7889-4564-951A-01D0DEF83146}">
      <dgm:prSet/>
      <dgm:spPr/>
      <dgm:t>
        <a:bodyPr/>
        <a:lstStyle/>
        <a:p>
          <a:endParaRPr lang="en-US"/>
        </a:p>
      </dgm:t>
    </dgm:pt>
    <dgm:pt modelId="{49DF5360-28F4-47D7-BB15-CED802AA9F36}">
      <dgm:prSet phldrT="[Text]"/>
      <dgm:spPr/>
      <dgm:t>
        <a:bodyPr/>
        <a:lstStyle/>
        <a:p>
          <a:r>
            <a:rPr lang="en-US" dirty="0" smtClean="0"/>
            <a:t>Ancillary Revenue</a:t>
          </a:r>
          <a:endParaRPr lang="en-US" dirty="0"/>
        </a:p>
      </dgm:t>
    </dgm:pt>
    <dgm:pt modelId="{34489ACC-E5B8-4AB9-9A25-C90BB5E8CAE9}" type="parTrans" cxnId="{35E1456F-451C-4637-B7E2-844BE3B348D7}">
      <dgm:prSet/>
      <dgm:spPr/>
      <dgm:t>
        <a:bodyPr/>
        <a:lstStyle/>
        <a:p>
          <a:endParaRPr lang="en-US"/>
        </a:p>
      </dgm:t>
    </dgm:pt>
    <dgm:pt modelId="{64C16C97-D3EC-43C6-8753-5EDCCECE92DB}" type="sibTrans" cxnId="{35E1456F-451C-4637-B7E2-844BE3B348D7}">
      <dgm:prSet/>
      <dgm:spPr/>
      <dgm:t>
        <a:bodyPr/>
        <a:lstStyle/>
        <a:p>
          <a:endParaRPr lang="en-US"/>
        </a:p>
      </dgm:t>
    </dgm:pt>
    <dgm:pt modelId="{10D7AC7E-ED09-41CA-A332-36C4BF8ABE7E}">
      <dgm:prSet phldrT="[Text]"/>
      <dgm:spPr/>
      <dgm:t>
        <a:bodyPr/>
        <a:lstStyle/>
        <a:p>
          <a:r>
            <a:rPr lang="en-US" dirty="0" smtClean="0"/>
            <a:t>Occupancy %</a:t>
          </a:r>
          <a:endParaRPr lang="en-US" dirty="0"/>
        </a:p>
      </dgm:t>
    </dgm:pt>
    <dgm:pt modelId="{CD65DD58-A8F6-444F-9237-3F02FFF24B9B}" type="parTrans" cxnId="{2FC8A78A-264B-4400-873F-826B8A5C2CD2}">
      <dgm:prSet/>
      <dgm:spPr/>
      <dgm:t>
        <a:bodyPr/>
        <a:lstStyle/>
        <a:p>
          <a:endParaRPr lang="en-US"/>
        </a:p>
      </dgm:t>
    </dgm:pt>
    <dgm:pt modelId="{320F18EC-3082-4FC5-A7FA-C3269ECEC6E0}" type="sibTrans" cxnId="{2FC8A78A-264B-4400-873F-826B8A5C2CD2}">
      <dgm:prSet/>
      <dgm:spPr/>
      <dgm:t>
        <a:bodyPr/>
        <a:lstStyle/>
        <a:p>
          <a:endParaRPr lang="en-US"/>
        </a:p>
      </dgm:t>
    </dgm:pt>
    <dgm:pt modelId="{AE5BF66D-BBF1-45C3-B19E-1EA1435259CA}">
      <dgm:prSet phldrT="[Text]" phldr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39DE14F-767F-4D29-BD07-52834A9A818E}" type="sibTrans" cxnId="{AD644C85-383C-49F4-96D8-6A504925E982}">
      <dgm:prSet/>
      <dgm:spPr/>
      <dgm:t>
        <a:bodyPr/>
        <a:lstStyle/>
        <a:p>
          <a:endParaRPr lang="en-US"/>
        </a:p>
      </dgm:t>
    </dgm:pt>
    <dgm:pt modelId="{B4E7CA17-2DE8-414B-8EF6-D5AF30C36DEF}" type="parTrans" cxnId="{AD644C85-383C-49F4-96D8-6A504925E982}">
      <dgm:prSet/>
      <dgm:spPr/>
      <dgm:t>
        <a:bodyPr/>
        <a:lstStyle/>
        <a:p>
          <a:endParaRPr lang="en-US"/>
        </a:p>
      </dgm:t>
    </dgm:pt>
    <dgm:pt modelId="{9DF6D086-513D-4C37-8813-49267C7D102B}" type="pres">
      <dgm:prSet presAssocID="{319BC368-DF95-401F-9C19-E57C105DEBC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3477B-DC1F-4679-AFCD-035369CE88C8}" type="pres">
      <dgm:prSet presAssocID="{319BC368-DF95-401F-9C19-E57C105DEBCF}" presName="dummyMaxCanvas" presStyleCnt="0"/>
      <dgm:spPr/>
    </dgm:pt>
    <dgm:pt modelId="{E5B3BA9E-5E77-442A-95E9-7529348DCE70}" type="pres">
      <dgm:prSet presAssocID="{319BC368-DF95-401F-9C19-E57C105DEBCF}" presName="parentComposite" presStyleCnt="0"/>
      <dgm:spPr/>
    </dgm:pt>
    <dgm:pt modelId="{12B72CB1-D5FE-4881-B3A6-EDC13DA4F5B2}" type="pres">
      <dgm:prSet presAssocID="{319BC368-DF95-401F-9C19-E57C105DEBCF}" presName="parent1" presStyleLbl="alignAccFollowNode1" presStyleIdx="0" presStyleCnt="4" custLinFactNeighborX="-32274" custLinFactNeighborY="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CFB83CD-20A1-4746-A506-BD9F0D01B829}" type="pres">
      <dgm:prSet presAssocID="{319BC368-DF95-401F-9C19-E57C105DEBC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5AA59B69-3E8E-4E0A-A201-A3C6419ACA3B}" type="pres">
      <dgm:prSet presAssocID="{319BC368-DF95-401F-9C19-E57C105DEBCF}" presName="childrenComposite" presStyleCnt="0"/>
      <dgm:spPr/>
    </dgm:pt>
    <dgm:pt modelId="{2F4428F9-CEAA-4833-B40F-057634ED1278}" type="pres">
      <dgm:prSet presAssocID="{319BC368-DF95-401F-9C19-E57C105DEBCF}" presName="dummyMaxCanvas_ChildArea" presStyleCnt="0"/>
      <dgm:spPr/>
    </dgm:pt>
    <dgm:pt modelId="{E37A9F6D-C081-46B6-934E-EA238A64DBA4}" type="pres">
      <dgm:prSet presAssocID="{319BC368-DF95-401F-9C19-E57C105DEBCF}" presName="fulcrum" presStyleLbl="alignAccFollowNode1" presStyleIdx="2" presStyleCnt="4"/>
      <dgm:spPr/>
    </dgm:pt>
    <dgm:pt modelId="{F4606B45-441E-4870-845C-034B77A719A7}" type="pres">
      <dgm:prSet presAssocID="{319BC368-DF95-401F-9C19-E57C105DEBCF}" presName="balance_12" presStyleLbl="alignAccFollowNode1" presStyleIdx="3" presStyleCnt="4">
        <dgm:presLayoutVars>
          <dgm:bulletEnabled val="1"/>
        </dgm:presLayoutVars>
      </dgm:prSet>
      <dgm:spPr/>
    </dgm:pt>
    <dgm:pt modelId="{078F68F5-B0CB-4268-9CA6-98FD09A2645B}" type="pres">
      <dgm:prSet presAssocID="{319BC368-DF95-401F-9C19-E57C105DEBCF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2477B-D39B-4C7B-A606-AA57400EEF09}" type="pres">
      <dgm:prSet presAssocID="{319BC368-DF95-401F-9C19-E57C105DEBCF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8D12D-9AF5-4417-94D9-5AF889CC66D8}" type="pres">
      <dgm:prSet presAssocID="{319BC368-DF95-401F-9C19-E57C105DEBCF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74F38-15A3-48CB-BF97-2AE79FD2CDC7}" type="presOf" srcId="{49DF5360-28F4-47D7-BB15-CED802AA9F36}" destId="{078F68F5-B0CB-4268-9CA6-98FD09A2645B}" srcOrd="0" destOrd="0" presId="urn:microsoft.com/office/officeart/2005/8/layout/balance1"/>
    <dgm:cxn modelId="{2FC8A78A-264B-4400-873F-826B8A5C2CD2}" srcId="{FC3BCB03-5E39-4219-9C90-1F100F092F55}" destId="{10D7AC7E-ED09-41CA-A332-36C4BF8ABE7E}" srcOrd="1" destOrd="0" parTransId="{CD65DD58-A8F6-444F-9237-3F02FFF24B9B}" sibTransId="{320F18EC-3082-4FC5-A7FA-C3269ECEC6E0}"/>
    <dgm:cxn modelId="{6CFB6A55-727B-44EB-8378-518E2440662E}" type="presOf" srcId="{FC3BCB03-5E39-4219-9C90-1F100F092F55}" destId="{9CFB83CD-20A1-4746-A506-BD9F0D01B829}" srcOrd="0" destOrd="0" presId="urn:microsoft.com/office/officeart/2005/8/layout/balance1"/>
    <dgm:cxn modelId="{35E1456F-451C-4637-B7E2-844BE3B348D7}" srcId="{FC3BCB03-5E39-4219-9C90-1F100F092F55}" destId="{49DF5360-28F4-47D7-BB15-CED802AA9F36}" srcOrd="0" destOrd="0" parTransId="{34489ACC-E5B8-4AB9-9A25-C90BB5E8CAE9}" sibTransId="{64C16C97-D3EC-43C6-8753-5EDCCECE92DB}"/>
    <dgm:cxn modelId="{AED5A880-3ABA-4ADB-9C3D-6A1CF49BFFB2}" type="presOf" srcId="{10D7AC7E-ED09-41CA-A332-36C4BF8ABE7E}" destId="{9532477B-D39B-4C7B-A606-AA57400EEF09}" srcOrd="0" destOrd="0" presId="urn:microsoft.com/office/officeart/2005/8/layout/balance1"/>
    <dgm:cxn modelId="{BF6E0202-AE10-4791-BBB6-45277D777BAA}" type="presOf" srcId="{D59F8545-3572-4456-9C61-3E0D6FA6C0F8}" destId="{8D98D12D-9AF5-4417-94D9-5AF889CC66D8}" srcOrd="0" destOrd="0" presId="urn:microsoft.com/office/officeart/2005/8/layout/balance1"/>
    <dgm:cxn modelId="{AD644C85-383C-49F4-96D8-6A504925E982}" srcId="{319BC368-DF95-401F-9C19-E57C105DEBCF}" destId="{AE5BF66D-BBF1-45C3-B19E-1EA1435259CA}" srcOrd="0" destOrd="0" parTransId="{B4E7CA17-2DE8-414B-8EF6-D5AF30C36DEF}" sibTransId="{D39DE14F-767F-4D29-BD07-52834A9A818E}"/>
    <dgm:cxn modelId="{C0B532FD-FB51-49FD-9F5A-31984FB348C7}" type="presOf" srcId="{AE5BF66D-BBF1-45C3-B19E-1EA1435259CA}" destId="{12B72CB1-D5FE-4881-B3A6-EDC13DA4F5B2}" srcOrd="0" destOrd="0" presId="urn:microsoft.com/office/officeart/2005/8/layout/balance1"/>
    <dgm:cxn modelId="{F5A34087-7889-4564-951A-01D0DEF83146}" srcId="{319BC368-DF95-401F-9C19-E57C105DEBCF}" destId="{FC3BCB03-5E39-4219-9C90-1F100F092F55}" srcOrd="1" destOrd="0" parTransId="{BBAEB21D-A3F0-4160-961F-8D43A96C4C4F}" sibTransId="{9EB66AAD-1CF7-461E-B43A-268C58B27B3B}"/>
    <dgm:cxn modelId="{18567D82-601A-4C3D-99E8-6A89BEA666F7}" type="presOf" srcId="{319BC368-DF95-401F-9C19-E57C105DEBCF}" destId="{9DF6D086-513D-4C37-8813-49267C7D102B}" srcOrd="0" destOrd="0" presId="urn:microsoft.com/office/officeart/2005/8/layout/balance1"/>
    <dgm:cxn modelId="{054B6C50-76CB-426A-B13A-427E02D75803}" srcId="{AE5BF66D-BBF1-45C3-B19E-1EA1435259CA}" destId="{D59F8545-3572-4456-9C61-3E0D6FA6C0F8}" srcOrd="0" destOrd="0" parTransId="{A38B0C1B-9BD1-4244-84D1-B3EFB011A4AE}" sibTransId="{CEFBC22E-1898-4F83-9816-B7B98596091C}"/>
    <dgm:cxn modelId="{6228D940-5ED2-4C73-BB04-1EF6F8EC8738}" type="presParOf" srcId="{9DF6D086-513D-4C37-8813-49267C7D102B}" destId="{A2F3477B-DC1F-4679-AFCD-035369CE88C8}" srcOrd="0" destOrd="0" presId="urn:microsoft.com/office/officeart/2005/8/layout/balance1"/>
    <dgm:cxn modelId="{563F8A91-D744-4529-974D-133098B0FA5C}" type="presParOf" srcId="{9DF6D086-513D-4C37-8813-49267C7D102B}" destId="{E5B3BA9E-5E77-442A-95E9-7529348DCE70}" srcOrd="1" destOrd="0" presId="urn:microsoft.com/office/officeart/2005/8/layout/balance1"/>
    <dgm:cxn modelId="{7B6BDFCB-C09B-4F40-8452-55B78F47FBDC}" type="presParOf" srcId="{E5B3BA9E-5E77-442A-95E9-7529348DCE70}" destId="{12B72CB1-D5FE-4881-B3A6-EDC13DA4F5B2}" srcOrd="0" destOrd="0" presId="urn:microsoft.com/office/officeart/2005/8/layout/balance1"/>
    <dgm:cxn modelId="{9679BB1B-F75E-42EF-96C5-1350C929E6BF}" type="presParOf" srcId="{E5B3BA9E-5E77-442A-95E9-7529348DCE70}" destId="{9CFB83CD-20A1-4746-A506-BD9F0D01B829}" srcOrd="1" destOrd="0" presId="urn:microsoft.com/office/officeart/2005/8/layout/balance1"/>
    <dgm:cxn modelId="{2CF9AC39-B3A6-4618-B71C-343DB4918BE9}" type="presParOf" srcId="{9DF6D086-513D-4C37-8813-49267C7D102B}" destId="{5AA59B69-3E8E-4E0A-A201-A3C6419ACA3B}" srcOrd="2" destOrd="0" presId="urn:microsoft.com/office/officeart/2005/8/layout/balance1"/>
    <dgm:cxn modelId="{E5EE4694-775D-493E-9D1F-DB90E7FBB2B3}" type="presParOf" srcId="{5AA59B69-3E8E-4E0A-A201-A3C6419ACA3B}" destId="{2F4428F9-CEAA-4833-B40F-057634ED1278}" srcOrd="0" destOrd="0" presId="urn:microsoft.com/office/officeart/2005/8/layout/balance1"/>
    <dgm:cxn modelId="{CABE361E-CC63-4D94-BD81-6C9FCF543882}" type="presParOf" srcId="{5AA59B69-3E8E-4E0A-A201-A3C6419ACA3B}" destId="{E37A9F6D-C081-46B6-934E-EA238A64DBA4}" srcOrd="1" destOrd="0" presId="urn:microsoft.com/office/officeart/2005/8/layout/balance1"/>
    <dgm:cxn modelId="{41664BCE-C8EC-4B17-B2EB-5C7F6C50BD70}" type="presParOf" srcId="{5AA59B69-3E8E-4E0A-A201-A3C6419ACA3B}" destId="{F4606B45-441E-4870-845C-034B77A719A7}" srcOrd="2" destOrd="0" presId="urn:microsoft.com/office/officeart/2005/8/layout/balance1"/>
    <dgm:cxn modelId="{2DA2A3DD-BF36-4785-AD5A-070D11E2CE0C}" type="presParOf" srcId="{5AA59B69-3E8E-4E0A-A201-A3C6419ACA3B}" destId="{078F68F5-B0CB-4268-9CA6-98FD09A2645B}" srcOrd="3" destOrd="0" presId="urn:microsoft.com/office/officeart/2005/8/layout/balance1"/>
    <dgm:cxn modelId="{ABA3B17A-85B9-40D7-B95D-C2BCA4A6EDB5}" type="presParOf" srcId="{5AA59B69-3E8E-4E0A-A201-A3C6419ACA3B}" destId="{9532477B-D39B-4C7B-A606-AA57400EEF09}" srcOrd="4" destOrd="0" presId="urn:microsoft.com/office/officeart/2005/8/layout/balance1"/>
    <dgm:cxn modelId="{1D178694-004F-4802-A60C-864AC85079BE}" type="presParOf" srcId="{5AA59B69-3E8E-4E0A-A201-A3C6419ACA3B}" destId="{8D98D12D-9AF5-4417-94D9-5AF889CC66D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719EC-6A85-48E7-9A9E-989B06C1EEA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7A0A0-13A0-48C8-A6A6-8FB0B8B2B345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The Basic Fees</a:t>
          </a:r>
          <a:endParaRPr lang="en-US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17CDF76-D7EA-422F-8B33-9FC6B61E9060}" type="parTrans" cxnId="{1A93763B-2A7C-4297-8C0C-D8A9837E0C79}">
      <dgm:prSet/>
      <dgm:spPr/>
      <dgm:t>
        <a:bodyPr/>
        <a:lstStyle/>
        <a:p>
          <a:endParaRPr lang="en-US"/>
        </a:p>
      </dgm:t>
    </dgm:pt>
    <dgm:pt modelId="{78477A7E-DE23-46CB-B31E-4FE83D224FEE}" type="sibTrans" cxnId="{1A93763B-2A7C-4297-8C0C-D8A9837E0C79}">
      <dgm:prSet/>
      <dgm:spPr/>
      <dgm:t>
        <a:bodyPr/>
        <a:lstStyle/>
        <a:p>
          <a:endParaRPr lang="en-US"/>
        </a:p>
      </dgm:t>
    </dgm:pt>
    <dgm:pt modelId="{5AC9D210-65C8-4D95-8E5D-726BECF7A481}">
      <dgm:prSet phldrT="[Text]" custT="1"/>
      <dgm:spPr/>
      <dgm:t>
        <a:bodyPr/>
        <a:lstStyle/>
        <a:p>
          <a:r>
            <a:rPr lang="en-US" sz="1600" dirty="0" smtClean="0"/>
            <a:t>Application</a:t>
          </a:r>
          <a:endParaRPr lang="en-US" sz="1600" dirty="0"/>
        </a:p>
      </dgm:t>
    </dgm:pt>
    <dgm:pt modelId="{C5DCEE7C-A82D-4985-8C73-62B2C99F4CB3}" type="parTrans" cxnId="{0CE1E4F9-79CF-4D75-9CDA-4DF0B3B0741D}">
      <dgm:prSet/>
      <dgm:spPr/>
      <dgm:t>
        <a:bodyPr/>
        <a:lstStyle/>
        <a:p>
          <a:endParaRPr lang="en-US"/>
        </a:p>
      </dgm:t>
    </dgm:pt>
    <dgm:pt modelId="{55CD0D8F-2D20-48C7-BCD4-5284945A8F13}" type="sibTrans" cxnId="{0CE1E4F9-79CF-4D75-9CDA-4DF0B3B0741D}">
      <dgm:prSet/>
      <dgm:spPr/>
      <dgm:t>
        <a:bodyPr/>
        <a:lstStyle/>
        <a:p>
          <a:endParaRPr lang="en-US"/>
        </a:p>
      </dgm:t>
    </dgm:pt>
    <dgm:pt modelId="{B45DB7CD-4DC4-421D-9424-14A7603E1D2C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The Resisting Fees</a:t>
          </a:r>
          <a:endParaRPr lang="en-US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5E278A1-F772-4252-A9A2-8EB761663E9D}" type="parTrans" cxnId="{3ED32918-9436-4723-8588-E19A5312016D}">
      <dgm:prSet/>
      <dgm:spPr/>
      <dgm:t>
        <a:bodyPr/>
        <a:lstStyle/>
        <a:p>
          <a:endParaRPr lang="en-US"/>
        </a:p>
      </dgm:t>
    </dgm:pt>
    <dgm:pt modelId="{CBEFF195-B002-4425-B279-834D854B5D57}" type="sibTrans" cxnId="{3ED32918-9436-4723-8588-E19A5312016D}">
      <dgm:prSet/>
      <dgm:spPr/>
      <dgm:t>
        <a:bodyPr/>
        <a:lstStyle/>
        <a:p>
          <a:endParaRPr lang="en-US"/>
        </a:p>
      </dgm:t>
    </dgm:pt>
    <dgm:pt modelId="{38B64F06-30AF-4677-8E3B-8A66B2187FB2}">
      <dgm:prSet phldrT="[Text]" custT="1"/>
      <dgm:spPr/>
      <dgm:t>
        <a:bodyPr/>
        <a:lstStyle/>
        <a:p>
          <a:r>
            <a:rPr lang="en-US" sz="1600" dirty="0" smtClean="0"/>
            <a:t>Door to door trash pickup</a:t>
          </a:r>
          <a:endParaRPr lang="en-US" sz="1600" dirty="0"/>
        </a:p>
      </dgm:t>
    </dgm:pt>
    <dgm:pt modelId="{D880E93C-8064-4FE2-97D2-6C0BD7AD9180}" type="parTrans" cxnId="{3BE3E8EF-CB6C-49A1-9AA4-CAD6C0053699}">
      <dgm:prSet/>
      <dgm:spPr/>
      <dgm:t>
        <a:bodyPr/>
        <a:lstStyle/>
        <a:p>
          <a:endParaRPr lang="en-US"/>
        </a:p>
      </dgm:t>
    </dgm:pt>
    <dgm:pt modelId="{D0303905-3874-4CD3-BE4E-6B8300D48F94}" type="sibTrans" cxnId="{3BE3E8EF-CB6C-49A1-9AA4-CAD6C0053699}">
      <dgm:prSet/>
      <dgm:spPr/>
      <dgm:t>
        <a:bodyPr/>
        <a:lstStyle/>
        <a:p>
          <a:endParaRPr lang="en-US"/>
        </a:p>
      </dgm:t>
    </dgm:pt>
    <dgm:pt modelId="{D00A2294-30C0-4EAE-A02C-B0DFDC00B4BB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Revenue Shares</a:t>
          </a:r>
          <a:endParaRPr lang="en-US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D663828-DD3F-49C3-A1C8-0F013039AE06}" type="parTrans" cxnId="{2FAC6631-DE05-470B-92CF-13BA41536DBC}">
      <dgm:prSet/>
      <dgm:spPr/>
      <dgm:t>
        <a:bodyPr/>
        <a:lstStyle/>
        <a:p>
          <a:endParaRPr lang="en-US"/>
        </a:p>
      </dgm:t>
    </dgm:pt>
    <dgm:pt modelId="{64CD1901-879B-4188-980F-75CF953B286D}" type="sibTrans" cxnId="{2FAC6631-DE05-470B-92CF-13BA41536DBC}">
      <dgm:prSet/>
      <dgm:spPr/>
      <dgm:t>
        <a:bodyPr/>
        <a:lstStyle/>
        <a:p>
          <a:endParaRPr lang="en-US"/>
        </a:p>
      </dgm:t>
    </dgm:pt>
    <dgm:pt modelId="{F6CBE3DB-8C13-43F6-854A-A8CC0F6E8D33}">
      <dgm:prSet phldrT="[Text]" custT="1"/>
      <dgm:spPr/>
      <dgm:t>
        <a:bodyPr/>
        <a:lstStyle/>
        <a:p>
          <a:r>
            <a:rPr lang="en-US" sz="1600" dirty="0" smtClean="0"/>
            <a:t>Cable, internet or voice services</a:t>
          </a:r>
          <a:endParaRPr lang="en-US" sz="1600" dirty="0"/>
        </a:p>
      </dgm:t>
    </dgm:pt>
    <dgm:pt modelId="{0167A2F9-2912-40EB-9C7F-BD6DD54CD6F2}" type="parTrans" cxnId="{7B2C7F8E-D119-4D7D-941E-CE689CA01845}">
      <dgm:prSet/>
      <dgm:spPr/>
      <dgm:t>
        <a:bodyPr/>
        <a:lstStyle/>
        <a:p>
          <a:endParaRPr lang="en-US"/>
        </a:p>
      </dgm:t>
    </dgm:pt>
    <dgm:pt modelId="{7D65A560-6062-454A-99E8-3ED487C92C8D}" type="sibTrans" cxnId="{7B2C7F8E-D119-4D7D-941E-CE689CA01845}">
      <dgm:prSet/>
      <dgm:spPr/>
      <dgm:t>
        <a:bodyPr/>
        <a:lstStyle/>
        <a:p>
          <a:endParaRPr lang="en-US"/>
        </a:p>
      </dgm:t>
    </dgm:pt>
    <dgm:pt modelId="{3F0A7251-AEBD-45D4-A9B8-EB99AD2A99BF}">
      <dgm:prSet phldrT="[Text]" custT="1"/>
      <dgm:spPr/>
      <dgm:t>
        <a:bodyPr/>
        <a:lstStyle/>
        <a:p>
          <a:r>
            <a:rPr lang="en-US" sz="1600" dirty="0" smtClean="0"/>
            <a:t>Administration</a:t>
          </a:r>
          <a:endParaRPr lang="en-US" sz="1600" dirty="0"/>
        </a:p>
      </dgm:t>
    </dgm:pt>
    <dgm:pt modelId="{C4D76660-69E7-4243-966C-414AD1FCE43D}" type="parTrans" cxnId="{FCFD5A7F-6886-44E4-B651-2D714FABE727}">
      <dgm:prSet/>
      <dgm:spPr/>
      <dgm:t>
        <a:bodyPr/>
        <a:lstStyle/>
        <a:p>
          <a:endParaRPr lang="en-US"/>
        </a:p>
      </dgm:t>
    </dgm:pt>
    <dgm:pt modelId="{DEACA28F-2465-416C-B15F-0D9023E23896}" type="sibTrans" cxnId="{FCFD5A7F-6886-44E4-B651-2D714FABE727}">
      <dgm:prSet/>
      <dgm:spPr/>
      <dgm:t>
        <a:bodyPr/>
        <a:lstStyle/>
        <a:p>
          <a:endParaRPr lang="en-US"/>
        </a:p>
      </dgm:t>
    </dgm:pt>
    <dgm:pt modelId="{1349EE27-059A-441D-B629-C4132BE662E6}">
      <dgm:prSet phldrT="[Text]" custT="1"/>
      <dgm:spPr/>
      <dgm:t>
        <a:bodyPr/>
        <a:lstStyle/>
        <a:p>
          <a:r>
            <a:rPr lang="en-US" sz="1600" dirty="0" smtClean="0"/>
            <a:t>Pet Fee/Rent</a:t>
          </a:r>
          <a:endParaRPr lang="en-US" sz="1600" dirty="0"/>
        </a:p>
      </dgm:t>
    </dgm:pt>
    <dgm:pt modelId="{F14982E4-B833-4761-8BF6-C131C9F57C4F}" type="parTrans" cxnId="{435D06DE-6EAA-4EE8-A5A9-20206E317DF1}">
      <dgm:prSet/>
      <dgm:spPr/>
      <dgm:t>
        <a:bodyPr/>
        <a:lstStyle/>
        <a:p>
          <a:endParaRPr lang="en-US"/>
        </a:p>
      </dgm:t>
    </dgm:pt>
    <dgm:pt modelId="{F4F0B3E9-9356-4713-84AD-8E0E3282A9C3}" type="sibTrans" cxnId="{435D06DE-6EAA-4EE8-A5A9-20206E317DF1}">
      <dgm:prSet/>
      <dgm:spPr/>
      <dgm:t>
        <a:bodyPr/>
        <a:lstStyle/>
        <a:p>
          <a:endParaRPr lang="en-US"/>
        </a:p>
      </dgm:t>
    </dgm:pt>
    <dgm:pt modelId="{ABC6C45E-23F7-4EAE-8072-B4741C787EAD}">
      <dgm:prSet phldrT="[Text]" custT="1"/>
      <dgm:spPr/>
      <dgm:t>
        <a:bodyPr/>
        <a:lstStyle/>
        <a:p>
          <a:r>
            <a:rPr lang="en-US" sz="1600" dirty="0" smtClean="0"/>
            <a:t>Water/Sewer</a:t>
          </a:r>
          <a:endParaRPr lang="en-US" sz="1600" dirty="0"/>
        </a:p>
      </dgm:t>
    </dgm:pt>
    <dgm:pt modelId="{BC0CC551-9C4D-4842-94AA-53EE56697817}" type="parTrans" cxnId="{AE4BC7C5-A7EE-4814-B7BF-E0588AE77272}">
      <dgm:prSet/>
      <dgm:spPr/>
      <dgm:t>
        <a:bodyPr/>
        <a:lstStyle/>
        <a:p>
          <a:endParaRPr lang="en-US"/>
        </a:p>
      </dgm:t>
    </dgm:pt>
    <dgm:pt modelId="{688F8BC1-B068-412C-B1C4-E380D6C6E977}" type="sibTrans" cxnId="{AE4BC7C5-A7EE-4814-B7BF-E0588AE77272}">
      <dgm:prSet/>
      <dgm:spPr/>
      <dgm:t>
        <a:bodyPr/>
        <a:lstStyle/>
        <a:p>
          <a:endParaRPr lang="en-US"/>
        </a:p>
      </dgm:t>
    </dgm:pt>
    <dgm:pt modelId="{EDCE8E32-3408-4235-A150-FAC4FB1746F0}">
      <dgm:prSet phldrT="[Text]" custT="1"/>
      <dgm:spPr/>
      <dgm:t>
        <a:bodyPr/>
        <a:lstStyle/>
        <a:p>
          <a:r>
            <a:rPr lang="en-US" sz="1600" dirty="0" smtClean="0"/>
            <a:t>Parking fee (every car)</a:t>
          </a:r>
          <a:endParaRPr lang="en-US" sz="1600" dirty="0"/>
        </a:p>
      </dgm:t>
    </dgm:pt>
    <dgm:pt modelId="{16CFBDDF-24C3-4599-84E3-EBEDAB8C086D}" type="parTrans" cxnId="{D904807E-8B0E-4CD2-AA9E-DED35F0971CD}">
      <dgm:prSet/>
      <dgm:spPr/>
      <dgm:t>
        <a:bodyPr/>
        <a:lstStyle/>
        <a:p>
          <a:endParaRPr lang="en-US"/>
        </a:p>
      </dgm:t>
    </dgm:pt>
    <dgm:pt modelId="{7EDFA92D-F1DE-4948-84A8-5D41E6BC95FB}" type="sibTrans" cxnId="{D904807E-8B0E-4CD2-AA9E-DED35F0971CD}">
      <dgm:prSet/>
      <dgm:spPr/>
      <dgm:t>
        <a:bodyPr/>
        <a:lstStyle/>
        <a:p>
          <a:endParaRPr lang="en-US"/>
        </a:p>
      </dgm:t>
    </dgm:pt>
    <dgm:pt modelId="{0DAF0702-079C-4D6C-8DB1-9A5E1E5D5DB2}">
      <dgm:prSet phldrT="[Text]" custT="1"/>
      <dgm:spPr/>
      <dgm:t>
        <a:bodyPr/>
        <a:lstStyle/>
        <a:p>
          <a:r>
            <a:rPr lang="en-US" sz="1600" dirty="0" smtClean="0"/>
            <a:t>Amenity fee</a:t>
          </a:r>
          <a:endParaRPr lang="en-US" sz="1600" dirty="0"/>
        </a:p>
      </dgm:t>
    </dgm:pt>
    <dgm:pt modelId="{B44B522F-302B-4459-B7AC-11F43A352C71}" type="parTrans" cxnId="{ECA3277F-476A-4AB0-B151-DAC4640E6884}">
      <dgm:prSet/>
      <dgm:spPr/>
      <dgm:t>
        <a:bodyPr/>
        <a:lstStyle/>
        <a:p>
          <a:endParaRPr lang="en-US"/>
        </a:p>
      </dgm:t>
    </dgm:pt>
    <dgm:pt modelId="{59F2B3E9-4804-4908-A1F4-33BD91446E71}" type="sibTrans" cxnId="{ECA3277F-476A-4AB0-B151-DAC4640E6884}">
      <dgm:prSet/>
      <dgm:spPr/>
      <dgm:t>
        <a:bodyPr/>
        <a:lstStyle/>
        <a:p>
          <a:endParaRPr lang="en-US"/>
        </a:p>
      </dgm:t>
    </dgm:pt>
    <dgm:pt modelId="{3D0CA581-DDF0-4034-93D5-6110CCC3D829}">
      <dgm:prSet phldrT="[Text]" custT="1"/>
      <dgm:spPr/>
      <dgm:t>
        <a:bodyPr/>
        <a:lstStyle/>
        <a:p>
          <a:r>
            <a:rPr lang="en-US" sz="1600" dirty="0" smtClean="0"/>
            <a:t>Trash</a:t>
          </a:r>
          <a:endParaRPr lang="en-US" sz="1600" dirty="0"/>
        </a:p>
      </dgm:t>
    </dgm:pt>
    <dgm:pt modelId="{0111C465-F7DA-4679-BC0B-32720917A18F}" type="parTrans" cxnId="{5A448193-1920-4687-AD52-C178666F03FB}">
      <dgm:prSet/>
      <dgm:spPr/>
      <dgm:t>
        <a:bodyPr/>
        <a:lstStyle/>
        <a:p>
          <a:endParaRPr lang="en-US"/>
        </a:p>
      </dgm:t>
    </dgm:pt>
    <dgm:pt modelId="{677AA051-F603-4E9B-8F9D-7CE834681C39}" type="sibTrans" cxnId="{5A448193-1920-4687-AD52-C178666F03FB}">
      <dgm:prSet/>
      <dgm:spPr/>
      <dgm:t>
        <a:bodyPr/>
        <a:lstStyle/>
        <a:p>
          <a:endParaRPr lang="en-US"/>
        </a:p>
      </dgm:t>
    </dgm:pt>
    <dgm:pt modelId="{3FC0725D-6548-4EB9-8528-EDB0F5F4EE39}">
      <dgm:prSet phldrT="[Text]" custT="1"/>
      <dgm:spPr/>
      <dgm:t>
        <a:bodyPr/>
        <a:lstStyle/>
        <a:p>
          <a:r>
            <a:rPr lang="en-US" sz="1600" dirty="0" smtClean="0"/>
            <a:t>Gas/Electric</a:t>
          </a:r>
          <a:endParaRPr lang="en-US" sz="1600" dirty="0"/>
        </a:p>
      </dgm:t>
    </dgm:pt>
    <dgm:pt modelId="{993C6FED-1F4B-4BE2-BA6D-584F6B1F247D}" type="parTrans" cxnId="{C6722908-05D3-4A56-8FBE-77E36738D96E}">
      <dgm:prSet/>
      <dgm:spPr/>
      <dgm:t>
        <a:bodyPr/>
        <a:lstStyle/>
        <a:p>
          <a:endParaRPr lang="en-US"/>
        </a:p>
      </dgm:t>
    </dgm:pt>
    <dgm:pt modelId="{F2ADCA13-9168-43BD-8331-443B02299CD9}" type="sibTrans" cxnId="{C6722908-05D3-4A56-8FBE-77E36738D96E}">
      <dgm:prSet/>
      <dgm:spPr/>
      <dgm:t>
        <a:bodyPr/>
        <a:lstStyle/>
        <a:p>
          <a:endParaRPr lang="en-US"/>
        </a:p>
      </dgm:t>
    </dgm:pt>
    <dgm:pt modelId="{BBC8C331-4A86-4ECE-9B32-B03A8187B792}">
      <dgm:prSet phldrT="[Text]" custT="1"/>
      <dgm:spPr/>
      <dgm:t>
        <a:bodyPr/>
        <a:lstStyle/>
        <a:p>
          <a:r>
            <a:rPr lang="en-US" sz="1600" dirty="0" smtClean="0"/>
            <a:t>Common area deduction </a:t>
          </a:r>
          <a:endParaRPr lang="en-US" sz="1600" dirty="0"/>
        </a:p>
      </dgm:t>
    </dgm:pt>
    <dgm:pt modelId="{8F4AEF58-48B8-402F-AB0C-E62766579791}" type="parTrans" cxnId="{1F4678CC-A8CE-44E0-84AA-7C8A03C89420}">
      <dgm:prSet/>
      <dgm:spPr/>
      <dgm:t>
        <a:bodyPr/>
        <a:lstStyle/>
        <a:p>
          <a:endParaRPr lang="en-US"/>
        </a:p>
      </dgm:t>
    </dgm:pt>
    <dgm:pt modelId="{883C358C-10E3-44EE-A0AE-C593AA2307A5}" type="sibTrans" cxnId="{1F4678CC-A8CE-44E0-84AA-7C8A03C89420}">
      <dgm:prSet/>
      <dgm:spPr/>
      <dgm:t>
        <a:bodyPr/>
        <a:lstStyle/>
        <a:p>
          <a:endParaRPr lang="en-US"/>
        </a:p>
      </dgm:t>
    </dgm:pt>
    <dgm:pt modelId="{F7C52FF9-EE62-48FA-8B03-18E2870B7A86}">
      <dgm:prSet phldrT="[Text]" custT="1"/>
      <dgm:spPr/>
      <dgm:t>
        <a:bodyPr/>
        <a:lstStyle/>
        <a:p>
          <a:r>
            <a:rPr lang="en-US" sz="1600" dirty="0" smtClean="0"/>
            <a:t>Bulk cable or internet</a:t>
          </a:r>
          <a:endParaRPr lang="en-US" sz="1600" dirty="0"/>
        </a:p>
      </dgm:t>
    </dgm:pt>
    <dgm:pt modelId="{93323DD1-7820-40E4-BCA8-410EF497B3ED}" type="parTrans" cxnId="{FB702FAB-93ED-4127-90A4-B4B7895C685D}">
      <dgm:prSet/>
      <dgm:spPr/>
      <dgm:t>
        <a:bodyPr/>
        <a:lstStyle/>
        <a:p>
          <a:endParaRPr lang="en-US"/>
        </a:p>
      </dgm:t>
    </dgm:pt>
    <dgm:pt modelId="{83DB012D-CA79-4E47-8865-B84B6EBCED28}" type="sibTrans" cxnId="{FB702FAB-93ED-4127-90A4-B4B7895C685D}">
      <dgm:prSet/>
      <dgm:spPr/>
      <dgm:t>
        <a:bodyPr/>
        <a:lstStyle/>
        <a:p>
          <a:endParaRPr lang="en-US"/>
        </a:p>
      </dgm:t>
    </dgm:pt>
    <dgm:pt modelId="{789711E0-026B-450A-B593-F559B3117253}">
      <dgm:prSet phldrT="[Text]" custT="1"/>
      <dgm:spPr/>
      <dgm:t>
        <a:bodyPr/>
        <a:lstStyle/>
        <a:p>
          <a:r>
            <a:rPr lang="en-US" sz="1600" dirty="0" smtClean="0"/>
            <a:t>Laundry centers</a:t>
          </a:r>
          <a:endParaRPr lang="en-US" sz="1600" dirty="0"/>
        </a:p>
      </dgm:t>
    </dgm:pt>
    <dgm:pt modelId="{F18DF26E-385B-435A-BCA4-8D2E54D9C908}" type="parTrans" cxnId="{F7283702-73E7-4057-BA3C-2B83F9EC3219}">
      <dgm:prSet/>
      <dgm:spPr/>
      <dgm:t>
        <a:bodyPr/>
        <a:lstStyle/>
        <a:p>
          <a:endParaRPr lang="en-US"/>
        </a:p>
      </dgm:t>
    </dgm:pt>
    <dgm:pt modelId="{DFC30F4A-79B9-4EB0-B8BE-19FA8E02C2EE}" type="sibTrans" cxnId="{F7283702-73E7-4057-BA3C-2B83F9EC3219}">
      <dgm:prSet/>
      <dgm:spPr/>
      <dgm:t>
        <a:bodyPr/>
        <a:lstStyle/>
        <a:p>
          <a:endParaRPr lang="en-US"/>
        </a:p>
      </dgm:t>
    </dgm:pt>
    <dgm:pt modelId="{0BD962A1-68E4-4448-B39F-6B13664AB22F}">
      <dgm:prSet phldrT="[Text]" custT="1"/>
      <dgm:spPr/>
      <dgm:t>
        <a:bodyPr/>
        <a:lstStyle/>
        <a:p>
          <a:r>
            <a:rPr lang="en-US" sz="1600" dirty="0" smtClean="0"/>
            <a:t>Vending</a:t>
          </a:r>
          <a:endParaRPr lang="en-US" sz="1600" dirty="0"/>
        </a:p>
      </dgm:t>
    </dgm:pt>
    <dgm:pt modelId="{C2FB1EA7-D7C6-4B27-A4B8-7E30F52CCC7A}" type="parTrans" cxnId="{09F583F9-DCC2-4D09-B25D-D85AC80F69BF}">
      <dgm:prSet/>
      <dgm:spPr/>
      <dgm:t>
        <a:bodyPr/>
        <a:lstStyle/>
        <a:p>
          <a:endParaRPr lang="en-US"/>
        </a:p>
      </dgm:t>
    </dgm:pt>
    <dgm:pt modelId="{378D9E2B-9094-4F36-A664-F753E8158B69}" type="sibTrans" cxnId="{09F583F9-DCC2-4D09-B25D-D85AC80F69BF}">
      <dgm:prSet/>
      <dgm:spPr/>
      <dgm:t>
        <a:bodyPr/>
        <a:lstStyle/>
        <a:p>
          <a:endParaRPr lang="en-US"/>
        </a:p>
      </dgm:t>
    </dgm:pt>
    <dgm:pt modelId="{2449AC91-105E-4EAA-8497-2ACCBEA8099D}">
      <dgm:prSet phldrT="[Text]" custT="1"/>
      <dgm:spPr/>
      <dgm:t>
        <a:bodyPr/>
        <a:lstStyle/>
        <a:p>
          <a:r>
            <a:rPr lang="en-US" sz="1600" dirty="0" smtClean="0"/>
            <a:t>ATM’s</a:t>
          </a:r>
          <a:endParaRPr lang="en-US" sz="1600" dirty="0"/>
        </a:p>
      </dgm:t>
    </dgm:pt>
    <dgm:pt modelId="{53251BB4-C85A-4E51-95C7-EAFDB05951F1}" type="parTrans" cxnId="{0E784BFF-6977-4579-84D1-6C661FE1D6F6}">
      <dgm:prSet/>
      <dgm:spPr/>
      <dgm:t>
        <a:bodyPr/>
        <a:lstStyle/>
        <a:p>
          <a:endParaRPr lang="en-US"/>
        </a:p>
      </dgm:t>
    </dgm:pt>
    <dgm:pt modelId="{9B014C20-574C-4047-B605-334063FD9869}" type="sibTrans" cxnId="{0E784BFF-6977-4579-84D1-6C661FE1D6F6}">
      <dgm:prSet/>
      <dgm:spPr/>
      <dgm:t>
        <a:bodyPr/>
        <a:lstStyle/>
        <a:p>
          <a:endParaRPr lang="en-US"/>
        </a:p>
      </dgm:t>
    </dgm:pt>
    <dgm:pt modelId="{68BEBDD8-3568-4DAC-9709-D0E357626BFE}" type="pres">
      <dgm:prSet presAssocID="{880719EC-6A85-48E7-9A9E-989B06C1EEA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98CF2B-7F72-4C7D-86E4-1458E19647C8}" type="pres">
      <dgm:prSet presAssocID="{2797A0A0-13A0-48C8-A6A6-8FB0B8B2B345}" presName="compositeNode" presStyleCnt="0">
        <dgm:presLayoutVars>
          <dgm:bulletEnabled val="1"/>
        </dgm:presLayoutVars>
      </dgm:prSet>
      <dgm:spPr/>
    </dgm:pt>
    <dgm:pt modelId="{647DEBE2-DA6C-4682-9B29-BCBC9793E090}" type="pres">
      <dgm:prSet presAssocID="{2797A0A0-13A0-48C8-A6A6-8FB0B8B2B345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3D5EA2-AFCB-4F40-9A9C-5BBF1600F6D6}" type="pres">
      <dgm:prSet presAssocID="{2797A0A0-13A0-48C8-A6A6-8FB0B8B2B3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8383C-B150-4A06-BCFE-EB59FC403BAB}" type="pres">
      <dgm:prSet presAssocID="{2797A0A0-13A0-48C8-A6A6-8FB0B8B2B34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BC9EE-F483-4A6F-94E1-45121AA985B6}" type="pres">
      <dgm:prSet presAssocID="{78477A7E-DE23-46CB-B31E-4FE83D224FEE}" presName="sibTrans" presStyleCnt="0"/>
      <dgm:spPr/>
    </dgm:pt>
    <dgm:pt modelId="{46268CB3-E80A-451C-8E0D-303BAB2B0965}" type="pres">
      <dgm:prSet presAssocID="{B45DB7CD-4DC4-421D-9424-14A7603E1D2C}" presName="compositeNode" presStyleCnt="0">
        <dgm:presLayoutVars>
          <dgm:bulletEnabled val="1"/>
        </dgm:presLayoutVars>
      </dgm:prSet>
      <dgm:spPr/>
    </dgm:pt>
    <dgm:pt modelId="{FDF02799-91FC-4738-A888-4F5FE65D4497}" type="pres">
      <dgm:prSet presAssocID="{B45DB7CD-4DC4-421D-9424-14A7603E1D2C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163AF1A-5F16-4E62-B2A3-7BAAD4DA7B70}" type="pres">
      <dgm:prSet presAssocID="{B45DB7CD-4DC4-421D-9424-14A7603E1D2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01AA-FD44-4A54-AF74-DF8E16EF4D05}" type="pres">
      <dgm:prSet presAssocID="{B45DB7CD-4DC4-421D-9424-14A7603E1D2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5D795-1906-4B2B-BF31-A9DF1DE8D5D4}" type="pres">
      <dgm:prSet presAssocID="{CBEFF195-B002-4425-B279-834D854B5D57}" presName="sibTrans" presStyleCnt="0"/>
      <dgm:spPr/>
    </dgm:pt>
    <dgm:pt modelId="{4CD4903A-1D10-4D53-BDAD-9AEAF01BA54E}" type="pres">
      <dgm:prSet presAssocID="{D00A2294-30C0-4EAE-A02C-B0DFDC00B4BB}" presName="compositeNode" presStyleCnt="0">
        <dgm:presLayoutVars>
          <dgm:bulletEnabled val="1"/>
        </dgm:presLayoutVars>
      </dgm:prSet>
      <dgm:spPr/>
    </dgm:pt>
    <dgm:pt modelId="{D0649931-E644-4550-B557-6799F54D01CE}" type="pres">
      <dgm:prSet presAssocID="{D00A2294-30C0-4EAE-A02C-B0DFDC00B4BB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00DE0E7-E99D-41F5-88F4-1F849B7526B6}" type="pres">
      <dgm:prSet presAssocID="{D00A2294-30C0-4EAE-A02C-B0DFDC00B4B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A265D-63F1-4AD5-83C0-E58E3E6C01AC}" type="pres">
      <dgm:prSet presAssocID="{D00A2294-30C0-4EAE-A02C-B0DFDC00B4B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7857D-8C73-463F-9083-F7001C9C810D}" type="presOf" srcId="{F6CBE3DB-8C13-43F6-854A-A8CC0F6E8D33}" destId="{600DE0E7-E99D-41F5-88F4-1F849B7526B6}" srcOrd="0" destOrd="0" presId="urn:microsoft.com/office/officeart/2005/8/layout/hList2"/>
    <dgm:cxn modelId="{60C00D74-B394-4D4E-B485-2C1267BBC0BF}" type="presOf" srcId="{5AC9D210-65C8-4D95-8E5D-726BECF7A481}" destId="{073D5EA2-AFCB-4F40-9A9C-5BBF1600F6D6}" srcOrd="0" destOrd="0" presId="urn:microsoft.com/office/officeart/2005/8/layout/hList2"/>
    <dgm:cxn modelId="{ECA3277F-476A-4AB0-B151-DAC4640E6884}" srcId="{B45DB7CD-4DC4-421D-9424-14A7603E1D2C}" destId="{0DAF0702-079C-4D6C-8DB1-9A5E1E5D5DB2}" srcOrd="3" destOrd="0" parTransId="{B44B522F-302B-4459-B7AC-11F43A352C71}" sibTransId="{59F2B3E9-4804-4908-A1F4-33BD91446E71}"/>
    <dgm:cxn modelId="{051F8128-EA8B-4755-9AB6-F00F46EDC2A1}" type="presOf" srcId="{B45DB7CD-4DC4-421D-9424-14A7603E1D2C}" destId="{537801AA-FD44-4A54-AF74-DF8E16EF4D05}" srcOrd="0" destOrd="0" presId="urn:microsoft.com/office/officeart/2005/8/layout/hList2"/>
    <dgm:cxn modelId="{2FAC6631-DE05-470B-92CF-13BA41536DBC}" srcId="{880719EC-6A85-48E7-9A9E-989B06C1EEA6}" destId="{D00A2294-30C0-4EAE-A02C-B0DFDC00B4BB}" srcOrd="2" destOrd="0" parTransId="{2D663828-DD3F-49C3-A1C8-0F013039AE06}" sibTransId="{64CD1901-879B-4188-980F-75CF953B286D}"/>
    <dgm:cxn modelId="{B786CB03-AE45-4290-9D28-B9A8BDD758A1}" type="presOf" srcId="{38B64F06-30AF-4677-8E3B-8A66B2187FB2}" destId="{F163AF1A-5F16-4E62-B2A3-7BAAD4DA7B70}" srcOrd="0" destOrd="0" presId="urn:microsoft.com/office/officeart/2005/8/layout/hList2"/>
    <dgm:cxn modelId="{D0E0E008-AF38-409F-8709-1D763769316B}" type="presOf" srcId="{ABC6C45E-23F7-4EAE-8072-B4741C787EAD}" destId="{073D5EA2-AFCB-4F40-9A9C-5BBF1600F6D6}" srcOrd="0" destOrd="3" presId="urn:microsoft.com/office/officeart/2005/8/layout/hList2"/>
    <dgm:cxn modelId="{7B2C7F8E-D119-4D7D-941E-CE689CA01845}" srcId="{D00A2294-30C0-4EAE-A02C-B0DFDC00B4BB}" destId="{F6CBE3DB-8C13-43F6-854A-A8CC0F6E8D33}" srcOrd="0" destOrd="0" parTransId="{0167A2F9-2912-40EB-9C7F-BD6DD54CD6F2}" sibTransId="{7D65A560-6062-454A-99E8-3ED487C92C8D}"/>
    <dgm:cxn modelId="{1C960F49-D0AC-4637-863B-3DC5FA153E71}" type="presOf" srcId="{D00A2294-30C0-4EAE-A02C-B0DFDC00B4BB}" destId="{6EBA265D-63F1-4AD5-83C0-E58E3E6C01AC}" srcOrd="0" destOrd="0" presId="urn:microsoft.com/office/officeart/2005/8/layout/hList2"/>
    <dgm:cxn modelId="{648C5CDB-EE78-4662-8327-6F456AA09AA2}" type="presOf" srcId="{3D0CA581-DDF0-4034-93D5-6110CCC3D829}" destId="{073D5EA2-AFCB-4F40-9A9C-5BBF1600F6D6}" srcOrd="0" destOrd="4" presId="urn:microsoft.com/office/officeart/2005/8/layout/hList2"/>
    <dgm:cxn modelId="{435D06DE-6EAA-4EE8-A5A9-20206E317DF1}" srcId="{2797A0A0-13A0-48C8-A6A6-8FB0B8B2B345}" destId="{1349EE27-059A-441D-B629-C4132BE662E6}" srcOrd="2" destOrd="0" parTransId="{F14982E4-B833-4761-8BF6-C131C9F57C4F}" sibTransId="{F4F0B3E9-9356-4713-84AD-8E0E3282A9C3}"/>
    <dgm:cxn modelId="{D74E5AD8-8953-4D1D-B4D3-61354A378EAC}" type="presOf" srcId="{789711E0-026B-450A-B593-F559B3117253}" destId="{600DE0E7-E99D-41F5-88F4-1F849B7526B6}" srcOrd="0" destOrd="1" presId="urn:microsoft.com/office/officeart/2005/8/layout/hList2"/>
    <dgm:cxn modelId="{C6722908-05D3-4A56-8FBE-77E36738D96E}" srcId="{2797A0A0-13A0-48C8-A6A6-8FB0B8B2B345}" destId="{3FC0725D-6548-4EB9-8528-EDB0F5F4EE39}" srcOrd="5" destOrd="0" parTransId="{993C6FED-1F4B-4BE2-BA6D-584F6B1F247D}" sibTransId="{F2ADCA13-9168-43BD-8331-443B02299CD9}"/>
    <dgm:cxn modelId="{3FF25252-DEE4-4C34-9769-9E9C8A234F96}" type="presOf" srcId="{EDCE8E32-3408-4235-A150-FAC4FB1746F0}" destId="{F163AF1A-5F16-4E62-B2A3-7BAAD4DA7B70}" srcOrd="0" destOrd="1" presId="urn:microsoft.com/office/officeart/2005/8/layout/hList2"/>
    <dgm:cxn modelId="{0E784BFF-6977-4579-84D1-6C661FE1D6F6}" srcId="{D00A2294-30C0-4EAE-A02C-B0DFDC00B4BB}" destId="{2449AC91-105E-4EAA-8497-2ACCBEA8099D}" srcOrd="3" destOrd="0" parTransId="{53251BB4-C85A-4E51-95C7-EAFDB05951F1}" sibTransId="{9B014C20-574C-4047-B605-334063FD9869}"/>
    <dgm:cxn modelId="{09F583F9-DCC2-4D09-B25D-D85AC80F69BF}" srcId="{D00A2294-30C0-4EAE-A02C-B0DFDC00B4BB}" destId="{0BD962A1-68E4-4448-B39F-6B13664AB22F}" srcOrd="2" destOrd="0" parTransId="{C2FB1EA7-D7C6-4B27-A4B8-7E30F52CCC7A}" sibTransId="{378D9E2B-9094-4F36-A664-F753E8158B69}"/>
    <dgm:cxn modelId="{36467459-7E8E-4ADF-902E-4D07EC3C4B43}" type="presOf" srcId="{3F0A7251-AEBD-45D4-A9B8-EB99AD2A99BF}" destId="{073D5EA2-AFCB-4F40-9A9C-5BBF1600F6D6}" srcOrd="0" destOrd="1" presId="urn:microsoft.com/office/officeart/2005/8/layout/hList2"/>
    <dgm:cxn modelId="{5A448193-1920-4687-AD52-C178666F03FB}" srcId="{2797A0A0-13A0-48C8-A6A6-8FB0B8B2B345}" destId="{3D0CA581-DDF0-4034-93D5-6110CCC3D829}" srcOrd="4" destOrd="0" parTransId="{0111C465-F7DA-4679-BC0B-32720917A18F}" sibTransId="{677AA051-F603-4E9B-8F9D-7CE834681C39}"/>
    <dgm:cxn modelId="{AE4BC7C5-A7EE-4814-B7BF-E0588AE77272}" srcId="{2797A0A0-13A0-48C8-A6A6-8FB0B8B2B345}" destId="{ABC6C45E-23F7-4EAE-8072-B4741C787EAD}" srcOrd="3" destOrd="0" parTransId="{BC0CC551-9C4D-4842-94AA-53EE56697817}" sibTransId="{688F8BC1-B068-412C-B1C4-E380D6C6E977}"/>
    <dgm:cxn modelId="{48941112-E87C-49F1-A72D-2526BDA563D4}" type="presOf" srcId="{BBC8C331-4A86-4ECE-9B32-B03A8187B792}" destId="{073D5EA2-AFCB-4F40-9A9C-5BBF1600F6D6}" srcOrd="0" destOrd="6" presId="urn:microsoft.com/office/officeart/2005/8/layout/hList2"/>
    <dgm:cxn modelId="{9386B132-58DB-41B9-8C36-AAD401B8D80E}" type="presOf" srcId="{2449AC91-105E-4EAA-8497-2ACCBEA8099D}" destId="{600DE0E7-E99D-41F5-88F4-1F849B7526B6}" srcOrd="0" destOrd="3" presId="urn:microsoft.com/office/officeart/2005/8/layout/hList2"/>
    <dgm:cxn modelId="{FB702FAB-93ED-4127-90A4-B4B7895C685D}" srcId="{B45DB7CD-4DC4-421D-9424-14A7603E1D2C}" destId="{F7C52FF9-EE62-48FA-8B03-18E2870B7A86}" srcOrd="2" destOrd="0" parTransId="{93323DD1-7820-40E4-BCA8-410EF497B3ED}" sibTransId="{83DB012D-CA79-4E47-8865-B84B6EBCED28}"/>
    <dgm:cxn modelId="{3BE3E8EF-CB6C-49A1-9AA4-CAD6C0053699}" srcId="{B45DB7CD-4DC4-421D-9424-14A7603E1D2C}" destId="{38B64F06-30AF-4677-8E3B-8A66B2187FB2}" srcOrd="0" destOrd="0" parTransId="{D880E93C-8064-4FE2-97D2-6C0BD7AD9180}" sibTransId="{D0303905-3874-4CD3-BE4E-6B8300D48F94}"/>
    <dgm:cxn modelId="{F5736A21-A4FD-452A-AEE8-CE93706D98B2}" type="presOf" srcId="{1349EE27-059A-441D-B629-C4132BE662E6}" destId="{073D5EA2-AFCB-4F40-9A9C-5BBF1600F6D6}" srcOrd="0" destOrd="2" presId="urn:microsoft.com/office/officeart/2005/8/layout/hList2"/>
    <dgm:cxn modelId="{3ED32918-9436-4723-8588-E19A5312016D}" srcId="{880719EC-6A85-48E7-9A9E-989B06C1EEA6}" destId="{B45DB7CD-4DC4-421D-9424-14A7603E1D2C}" srcOrd="1" destOrd="0" parTransId="{25E278A1-F772-4252-A9A2-8EB761663E9D}" sibTransId="{CBEFF195-B002-4425-B279-834D854B5D57}"/>
    <dgm:cxn modelId="{D904807E-8B0E-4CD2-AA9E-DED35F0971CD}" srcId="{B45DB7CD-4DC4-421D-9424-14A7603E1D2C}" destId="{EDCE8E32-3408-4235-A150-FAC4FB1746F0}" srcOrd="1" destOrd="0" parTransId="{16CFBDDF-24C3-4599-84E3-EBEDAB8C086D}" sibTransId="{7EDFA92D-F1DE-4948-84A8-5D41E6BC95FB}"/>
    <dgm:cxn modelId="{1A93763B-2A7C-4297-8C0C-D8A9837E0C79}" srcId="{880719EC-6A85-48E7-9A9E-989B06C1EEA6}" destId="{2797A0A0-13A0-48C8-A6A6-8FB0B8B2B345}" srcOrd="0" destOrd="0" parTransId="{617CDF76-D7EA-422F-8B33-9FC6B61E9060}" sibTransId="{78477A7E-DE23-46CB-B31E-4FE83D224FEE}"/>
    <dgm:cxn modelId="{F7283702-73E7-4057-BA3C-2B83F9EC3219}" srcId="{D00A2294-30C0-4EAE-A02C-B0DFDC00B4BB}" destId="{789711E0-026B-450A-B593-F559B3117253}" srcOrd="1" destOrd="0" parTransId="{F18DF26E-385B-435A-BCA4-8D2E54D9C908}" sibTransId="{DFC30F4A-79B9-4EB0-B8BE-19FA8E02C2EE}"/>
    <dgm:cxn modelId="{4A218FA7-C2B6-49CB-8954-69BA024E471D}" type="presOf" srcId="{3FC0725D-6548-4EB9-8528-EDB0F5F4EE39}" destId="{073D5EA2-AFCB-4F40-9A9C-5BBF1600F6D6}" srcOrd="0" destOrd="5" presId="urn:microsoft.com/office/officeart/2005/8/layout/hList2"/>
    <dgm:cxn modelId="{0180E042-483F-4008-8FBB-5F65E20F4332}" type="presOf" srcId="{0BD962A1-68E4-4448-B39F-6B13664AB22F}" destId="{600DE0E7-E99D-41F5-88F4-1F849B7526B6}" srcOrd="0" destOrd="2" presId="urn:microsoft.com/office/officeart/2005/8/layout/hList2"/>
    <dgm:cxn modelId="{8ABA7C98-42DA-41D1-AA57-4F83CC176E01}" type="presOf" srcId="{F7C52FF9-EE62-48FA-8B03-18E2870B7A86}" destId="{F163AF1A-5F16-4E62-B2A3-7BAAD4DA7B70}" srcOrd="0" destOrd="2" presId="urn:microsoft.com/office/officeart/2005/8/layout/hList2"/>
    <dgm:cxn modelId="{1F4678CC-A8CE-44E0-84AA-7C8A03C89420}" srcId="{2797A0A0-13A0-48C8-A6A6-8FB0B8B2B345}" destId="{BBC8C331-4A86-4ECE-9B32-B03A8187B792}" srcOrd="6" destOrd="0" parTransId="{8F4AEF58-48B8-402F-AB0C-E62766579791}" sibTransId="{883C358C-10E3-44EE-A0AE-C593AA2307A5}"/>
    <dgm:cxn modelId="{FCFD5A7F-6886-44E4-B651-2D714FABE727}" srcId="{2797A0A0-13A0-48C8-A6A6-8FB0B8B2B345}" destId="{3F0A7251-AEBD-45D4-A9B8-EB99AD2A99BF}" srcOrd="1" destOrd="0" parTransId="{C4D76660-69E7-4243-966C-414AD1FCE43D}" sibTransId="{DEACA28F-2465-416C-B15F-0D9023E23896}"/>
    <dgm:cxn modelId="{9C7E9612-15A9-45F0-B833-F6360BBEA956}" type="presOf" srcId="{2797A0A0-13A0-48C8-A6A6-8FB0B8B2B345}" destId="{C358383C-B150-4A06-BCFE-EB59FC403BAB}" srcOrd="0" destOrd="0" presId="urn:microsoft.com/office/officeart/2005/8/layout/hList2"/>
    <dgm:cxn modelId="{0CE1E4F9-79CF-4D75-9CDA-4DF0B3B0741D}" srcId="{2797A0A0-13A0-48C8-A6A6-8FB0B8B2B345}" destId="{5AC9D210-65C8-4D95-8E5D-726BECF7A481}" srcOrd="0" destOrd="0" parTransId="{C5DCEE7C-A82D-4985-8C73-62B2C99F4CB3}" sibTransId="{55CD0D8F-2D20-48C7-BCD4-5284945A8F13}"/>
    <dgm:cxn modelId="{BA50F3F3-DE61-4E57-BA4F-BA692576529B}" type="presOf" srcId="{880719EC-6A85-48E7-9A9E-989B06C1EEA6}" destId="{68BEBDD8-3568-4DAC-9709-D0E357626BFE}" srcOrd="0" destOrd="0" presId="urn:microsoft.com/office/officeart/2005/8/layout/hList2"/>
    <dgm:cxn modelId="{6CD6B479-3C6D-47C9-8F74-300B5E078A0E}" type="presOf" srcId="{0DAF0702-079C-4D6C-8DB1-9A5E1E5D5DB2}" destId="{F163AF1A-5F16-4E62-B2A3-7BAAD4DA7B70}" srcOrd="0" destOrd="3" presId="urn:microsoft.com/office/officeart/2005/8/layout/hList2"/>
    <dgm:cxn modelId="{AEA65518-8E76-45F4-953B-073CB983CC56}" type="presParOf" srcId="{68BEBDD8-3568-4DAC-9709-D0E357626BFE}" destId="{3398CF2B-7F72-4C7D-86E4-1458E19647C8}" srcOrd="0" destOrd="0" presId="urn:microsoft.com/office/officeart/2005/8/layout/hList2"/>
    <dgm:cxn modelId="{B20D9AA0-8991-4FB3-A3D8-B94A9D266E5A}" type="presParOf" srcId="{3398CF2B-7F72-4C7D-86E4-1458E19647C8}" destId="{647DEBE2-DA6C-4682-9B29-BCBC9793E090}" srcOrd="0" destOrd="0" presId="urn:microsoft.com/office/officeart/2005/8/layout/hList2"/>
    <dgm:cxn modelId="{AAEAA7DB-F076-4864-96FA-BD2636390132}" type="presParOf" srcId="{3398CF2B-7F72-4C7D-86E4-1458E19647C8}" destId="{073D5EA2-AFCB-4F40-9A9C-5BBF1600F6D6}" srcOrd="1" destOrd="0" presId="urn:microsoft.com/office/officeart/2005/8/layout/hList2"/>
    <dgm:cxn modelId="{F067BEA7-390B-48C4-B001-A71D3CA367CE}" type="presParOf" srcId="{3398CF2B-7F72-4C7D-86E4-1458E19647C8}" destId="{C358383C-B150-4A06-BCFE-EB59FC403BAB}" srcOrd="2" destOrd="0" presId="urn:microsoft.com/office/officeart/2005/8/layout/hList2"/>
    <dgm:cxn modelId="{09D60ABC-6C93-40DC-82B5-9E962C45F2CC}" type="presParOf" srcId="{68BEBDD8-3568-4DAC-9709-D0E357626BFE}" destId="{852BC9EE-F483-4A6F-94E1-45121AA985B6}" srcOrd="1" destOrd="0" presId="urn:microsoft.com/office/officeart/2005/8/layout/hList2"/>
    <dgm:cxn modelId="{E74443EC-2849-49EE-9410-825466764902}" type="presParOf" srcId="{68BEBDD8-3568-4DAC-9709-D0E357626BFE}" destId="{46268CB3-E80A-451C-8E0D-303BAB2B0965}" srcOrd="2" destOrd="0" presId="urn:microsoft.com/office/officeart/2005/8/layout/hList2"/>
    <dgm:cxn modelId="{3AC222AF-7737-4CC9-A156-624B3C3EBAEF}" type="presParOf" srcId="{46268CB3-E80A-451C-8E0D-303BAB2B0965}" destId="{FDF02799-91FC-4738-A888-4F5FE65D4497}" srcOrd="0" destOrd="0" presId="urn:microsoft.com/office/officeart/2005/8/layout/hList2"/>
    <dgm:cxn modelId="{D30F6D8F-8A33-4EEC-BF51-D6A78DB1F39D}" type="presParOf" srcId="{46268CB3-E80A-451C-8E0D-303BAB2B0965}" destId="{F163AF1A-5F16-4E62-B2A3-7BAAD4DA7B70}" srcOrd="1" destOrd="0" presId="urn:microsoft.com/office/officeart/2005/8/layout/hList2"/>
    <dgm:cxn modelId="{86795C8C-EA8E-4610-92ED-8A4C9068913F}" type="presParOf" srcId="{46268CB3-E80A-451C-8E0D-303BAB2B0965}" destId="{537801AA-FD44-4A54-AF74-DF8E16EF4D05}" srcOrd="2" destOrd="0" presId="urn:microsoft.com/office/officeart/2005/8/layout/hList2"/>
    <dgm:cxn modelId="{54A9AFE6-3C29-4D81-805C-0EDFDA508819}" type="presParOf" srcId="{68BEBDD8-3568-4DAC-9709-D0E357626BFE}" destId="{E7C5D795-1906-4B2B-BF31-A9DF1DE8D5D4}" srcOrd="3" destOrd="0" presId="urn:microsoft.com/office/officeart/2005/8/layout/hList2"/>
    <dgm:cxn modelId="{CCAF56EB-29ED-41FD-A3CE-36B5199B3DE5}" type="presParOf" srcId="{68BEBDD8-3568-4DAC-9709-D0E357626BFE}" destId="{4CD4903A-1D10-4D53-BDAD-9AEAF01BA54E}" srcOrd="4" destOrd="0" presId="urn:microsoft.com/office/officeart/2005/8/layout/hList2"/>
    <dgm:cxn modelId="{9694817F-35DB-473F-BDFB-1739264CF6B2}" type="presParOf" srcId="{4CD4903A-1D10-4D53-BDAD-9AEAF01BA54E}" destId="{D0649931-E644-4550-B557-6799F54D01CE}" srcOrd="0" destOrd="0" presId="urn:microsoft.com/office/officeart/2005/8/layout/hList2"/>
    <dgm:cxn modelId="{5043E5F1-7C5D-4FF6-A4F6-2E5C9B0CE9D2}" type="presParOf" srcId="{4CD4903A-1D10-4D53-BDAD-9AEAF01BA54E}" destId="{600DE0E7-E99D-41F5-88F4-1F849B7526B6}" srcOrd="1" destOrd="0" presId="urn:microsoft.com/office/officeart/2005/8/layout/hList2"/>
    <dgm:cxn modelId="{757E08A3-8026-4995-938D-ACBEC7FC6A98}" type="presParOf" srcId="{4CD4903A-1D10-4D53-BDAD-9AEAF01BA54E}" destId="{6EBA265D-63F1-4AD5-83C0-E58E3E6C01A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66DBB-08D7-4FB0-BCB5-BED0E7F021D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02AD36-A8FB-4373-8138-CC6A457391F9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Optional</a:t>
          </a:r>
          <a:endParaRPr lang="en-US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A035665-4D8C-4F21-B2DE-AA3740050FC0}" type="parTrans" cxnId="{EAA5A0D2-90E5-4A23-9422-C45EE152D662}">
      <dgm:prSet/>
      <dgm:spPr/>
      <dgm:t>
        <a:bodyPr/>
        <a:lstStyle/>
        <a:p>
          <a:endParaRPr lang="en-US"/>
        </a:p>
      </dgm:t>
    </dgm:pt>
    <dgm:pt modelId="{8D387199-D8CB-4D17-8C51-84E74427B509}" type="sibTrans" cxnId="{EAA5A0D2-90E5-4A23-9422-C45EE152D662}">
      <dgm:prSet/>
      <dgm:spPr/>
      <dgm:t>
        <a:bodyPr/>
        <a:lstStyle/>
        <a:p>
          <a:endParaRPr lang="en-US"/>
        </a:p>
      </dgm:t>
    </dgm:pt>
    <dgm:pt modelId="{E795CE26-6FEC-4FC9-906D-904FE8A27FD5}">
      <dgm:prSet phldrT="[Text]" custT="1"/>
      <dgm:spPr/>
      <dgm:t>
        <a:bodyPr/>
        <a:lstStyle/>
        <a:p>
          <a:r>
            <a:rPr lang="en-US" sz="1600" dirty="0" smtClean="0"/>
            <a:t>Parking – garages, carports &amp; reserved</a:t>
          </a:r>
          <a:endParaRPr lang="en-US" sz="1600" dirty="0"/>
        </a:p>
      </dgm:t>
    </dgm:pt>
    <dgm:pt modelId="{FB44B11C-5CA8-4D47-9964-F718F17913E0}" type="parTrans" cxnId="{7656FAE0-4111-4FB8-8340-650D3B07722B}">
      <dgm:prSet/>
      <dgm:spPr/>
      <dgm:t>
        <a:bodyPr/>
        <a:lstStyle/>
        <a:p>
          <a:endParaRPr lang="en-US"/>
        </a:p>
      </dgm:t>
    </dgm:pt>
    <dgm:pt modelId="{32C0931A-EC27-4F0F-9684-77064E9208FB}" type="sibTrans" cxnId="{7656FAE0-4111-4FB8-8340-650D3B07722B}">
      <dgm:prSet/>
      <dgm:spPr/>
      <dgm:t>
        <a:bodyPr/>
        <a:lstStyle/>
        <a:p>
          <a:endParaRPr lang="en-US"/>
        </a:p>
      </dgm:t>
    </dgm:pt>
    <dgm:pt modelId="{EED21941-7E76-463B-848F-3BA238584986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Indirect Revenue</a:t>
          </a:r>
          <a:endParaRPr lang="en-US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A3AA174-565C-4815-B557-726DF9CF682D}" type="parTrans" cxnId="{1887C179-FA0B-4F70-A558-7E3B7C80F5A6}">
      <dgm:prSet/>
      <dgm:spPr/>
      <dgm:t>
        <a:bodyPr/>
        <a:lstStyle/>
        <a:p>
          <a:endParaRPr lang="en-US"/>
        </a:p>
      </dgm:t>
    </dgm:pt>
    <dgm:pt modelId="{A56BC3AB-8807-41BF-B610-33BA3C9A3156}" type="sibTrans" cxnId="{1887C179-FA0B-4F70-A558-7E3B7C80F5A6}">
      <dgm:prSet/>
      <dgm:spPr/>
      <dgm:t>
        <a:bodyPr/>
        <a:lstStyle/>
        <a:p>
          <a:endParaRPr lang="en-US"/>
        </a:p>
      </dgm:t>
    </dgm:pt>
    <dgm:pt modelId="{0AF07AA7-E723-40F0-AF5D-6203A01BCFDE}">
      <dgm:prSet phldrT="[Text]" custT="1"/>
      <dgm:spPr/>
      <dgm:t>
        <a:bodyPr/>
        <a:lstStyle/>
        <a:p>
          <a:r>
            <a:rPr lang="en-US" sz="1600" dirty="0" smtClean="0"/>
            <a:t>Food truck festival</a:t>
          </a:r>
          <a:endParaRPr lang="en-US" sz="1600" dirty="0"/>
        </a:p>
      </dgm:t>
    </dgm:pt>
    <dgm:pt modelId="{7B34F6B6-33A2-4B70-B04D-BA5350F239AE}" type="parTrans" cxnId="{076733DE-1AF6-47F0-ABAA-3C445BEEE996}">
      <dgm:prSet/>
      <dgm:spPr/>
      <dgm:t>
        <a:bodyPr/>
        <a:lstStyle/>
        <a:p>
          <a:endParaRPr lang="en-US"/>
        </a:p>
      </dgm:t>
    </dgm:pt>
    <dgm:pt modelId="{1FA3344B-CB40-4422-979C-3108581C1C8F}" type="sibTrans" cxnId="{076733DE-1AF6-47F0-ABAA-3C445BEEE996}">
      <dgm:prSet/>
      <dgm:spPr/>
      <dgm:t>
        <a:bodyPr/>
        <a:lstStyle/>
        <a:p>
          <a:endParaRPr lang="en-US"/>
        </a:p>
      </dgm:t>
    </dgm:pt>
    <dgm:pt modelId="{7EB5B663-6C59-4B56-92D0-3FC00B9291CC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Risk Management</a:t>
          </a:r>
          <a:endParaRPr lang="en-US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FC13E34-C8E0-4AA4-8519-E7E05998470E}" type="parTrans" cxnId="{7D8C93CC-DBFA-42BA-9B61-CB040CB0809E}">
      <dgm:prSet/>
      <dgm:spPr/>
      <dgm:t>
        <a:bodyPr/>
        <a:lstStyle/>
        <a:p>
          <a:endParaRPr lang="en-US"/>
        </a:p>
      </dgm:t>
    </dgm:pt>
    <dgm:pt modelId="{52049886-EDD0-426D-8F77-BFDB2E8B1E09}" type="sibTrans" cxnId="{7D8C93CC-DBFA-42BA-9B61-CB040CB0809E}">
      <dgm:prSet/>
      <dgm:spPr/>
      <dgm:t>
        <a:bodyPr/>
        <a:lstStyle/>
        <a:p>
          <a:endParaRPr lang="en-US"/>
        </a:p>
      </dgm:t>
    </dgm:pt>
    <dgm:pt modelId="{7E6E8384-B9CF-422C-8AEA-F3036D7157B7}">
      <dgm:prSet phldrT="[Text]" custT="1"/>
      <dgm:spPr/>
      <dgm:t>
        <a:bodyPr/>
        <a:lstStyle/>
        <a:p>
          <a:r>
            <a:rPr lang="en-US" sz="1600" dirty="0" smtClean="0"/>
            <a:t>Renters Insurance: liability, pet &amp; bed bug</a:t>
          </a:r>
          <a:endParaRPr lang="en-US" sz="1600" dirty="0"/>
        </a:p>
      </dgm:t>
    </dgm:pt>
    <dgm:pt modelId="{DA43587A-F5E6-4930-A452-1DE764FEE442}" type="parTrans" cxnId="{745610E3-DF35-4B9B-AF69-EB837F14E46B}">
      <dgm:prSet/>
      <dgm:spPr/>
      <dgm:t>
        <a:bodyPr/>
        <a:lstStyle/>
        <a:p>
          <a:endParaRPr lang="en-US"/>
        </a:p>
      </dgm:t>
    </dgm:pt>
    <dgm:pt modelId="{4C6560D1-D26D-415B-8AEC-E4905FE1FDAE}" type="sibTrans" cxnId="{745610E3-DF35-4B9B-AF69-EB837F14E46B}">
      <dgm:prSet/>
      <dgm:spPr/>
      <dgm:t>
        <a:bodyPr/>
        <a:lstStyle/>
        <a:p>
          <a:endParaRPr lang="en-US"/>
        </a:p>
      </dgm:t>
    </dgm:pt>
    <dgm:pt modelId="{C373A191-03B9-4CC0-963A-AD5A1A367036}">
      <dgm:prSet phldrT="[Text]" custT="1"/>
      <dgm:spPr/>
      <dgm:t>
        <a:bodyPr/>
        <a:lstStyle/>
        <a:p>
          <a:endParaRPr lang="en-US" sz="1600" dirty="0"/>
        </a:p>
      </dgm:t>
    </dgm:pt>
    <dgm:pt modelId="{EDC38AB0-6DDA-462B-B59F-F7CA5E9DCEE1}" type="parTrans" cxnId="{D36FB409-4F1F-453A-ABA2-6B956338E31D}">
      <dgm:prSet/>
      <dgm:spPr/>
      <dgm:t>
        <a:bodyPr/>
        <a:lstStyle/>
        <a:p>
          <a:endParaRPr lang="en-US"/>
        </a:p>
      </dgm:t>
    </dgm:pt>
    <dgm:pt modelId="{E9894F46-EB2F-4836-B9F8-F5C63396414D}" type="sibTrans" cxnId="{D36FB409-4F1F-453A-ABA2-6B956338E31D}">
      <dgm:prSet/>
      <dgm:spPr/>
      <dgm:t>
        <a:bodyPr/>
        <a:lstStyle/>
        <a:p>
          <a:endParaRPr lang="en-US"/>
        </a:p>
      </dgm:t>
    </dgm:pt>
    <dgm:pt modelId="{B115D908-C8B5-48C0-88CC-E85D7E2EA9A4}">
      <dgm:prSet phldrT="[Text]" custT="1"/>
      <dgm:spPr/>
      <dgm:t>
        <a:bodyPr/>
        <a:lstStyle/>
        <a:p>
          <a:r>
            <a:rPr lang="en-US" sz="1600" dirty="0" smtClean="0"/>
            <a:t>Storage</a:t>
          </a:r>
          <a:endParaRPr lang="en-US" sz="1600" dirty="0"/>
        </a:p>
      </dgm:t>
    </dgm:pt>
    <dgm:pt modelId="{195BF30B-6A40-4B80-85EE-035572280395}" type="parTrans" cxnId="{2697A6CF-3411-41E4-904E-5E43DF6F8132}">
      <dgm:prSet/>
      <dgm:spPr/>
      <dgm:t>
        <a:bodyPr/>
        <a:lstStyle/>
        <a:p>
          <a:endParaRPr lang="en-US"/>
        </a:p>
      </dgm:t>
    </dgm:pt>
    <dgm:pt modelId="{EF40A87C-4BD3-440E-BF8C-A56A11FAB934}" type="sibTrans" cxnId="{2697A6CF-3411-41E4-904E-5E43DF6F8132}">
      <dgm:prSet/>
      <dgm:spPr/>
      <dgm:t>
        <a:bodyPr/>
        <a:lstStyle/>
        <a:p>
          <a:endParaRPr lang="en-US"/>
        </a:p>
      </dgm:t>
    </dgm:pt>
    <dgm:pt modelId="{B44FCF12-5339-4C90-B2B0-C486366B771D}">
      <dgm:prSet phldrT="[Text]" custT="1"/>
      <dgm:spPr/>
      <dgm:t>
        <a:bodyPr/>
        <a:lstStyle/>
        <a:p>
          <a:r>
            <a:rPr lang="en-US" sz="1600" dirty="0" smtClean="0"/>
            <a:t>W/D rentals</a:t>
          </a:r>
          <a:endParaRPr lang="en-US" sz="1600" dirty="0"/>
        </a:p>
      </dgm:t>
    </dgm:pt>
    <dgm:pt modelId="{25899F38-41A9-4E45-A202-1ABE73F4ACF4}" type="parTrans" cxnId="{B48F6835-CC4E-4B67-AFFA-79C99EDDB869}">
      <dgm:prSet/>
      <dgm:spPr/>
      <dgm:t>
        <a:bodyPr/>
        <a:lstStyle/>
        <a:p>
          <a:endParaRPr lang="en-US"/>
        </a:p>
      </dgm:t>
    </dgm:pt>
    <dgm:pt modelId="{F01257C9-85CE-421A-B394-212F7F718B5A}" type="sibTrans" cxnId="{B48F6835-CC4E-4B67-AFFA-79C99EDDB869}">
      <dgm:prSet/>
      <dgm:spPr/>
      <dgm:t>
        <a:bodyPr/>
        <a:lstStyle/>
        <a:p>
          <a:endParaRPr lang="en-US"/>
        </a:p>
      </dgm:t>
    </dgm:pt>
    <dgm:pt modelId="{C4066B87-987C-4E6B-9690-9D3B761D9E36}">
      <dgm:prSet phldrT="[Text]" custT="1"/>
      <dgm:spPr/>
      <dgm:t>
        <a:bodyPr/>
        <a:lstStyle/>
        <a:p>
          <a:r>
            <a:rPr lang="en-US" sz="1600" dirty="0" smtClean="0"/>
            <a:t>Accent walls</a:t>
          </a:r>
          <a:endParaRPr lang="en-US" sz="1600" dirty="0"/>
        </a:p>
      </dgm:t>
    </dgm:pt>
    <dgm:pt modelId="{D4908C0C-8BF2-4B62-BF0F-ACF278687486}" type="parTrans" cxnId="{78B0558D-C4EC-4FF4-9BA6-607B63CB5A00}">
      <dgm:prSet/>
      <dgm:spPr/>
      <dgm:t>
        <a:bodyPr/>
        <a:lstStyle/>
        <a:p>
          <a:endParaRPr lang="en-US"/>
        </a:p>
      </dgm:t>
    </dgm:pt>
    <dgm:pt modelId="{E3883B51-7FC7-4FC6-B89C-B9E95A7A3E8D}" type="sibTrans" cxnId="{78B0558D-C4EC-4FF4-9BA6-607B63CB5A00}">
      <dgm:prSet/>
      <dgm:spPr/>
      <dgm:t>
        <a:bodyPr/>
        <a:lstStyle/>
        <a:p>
          <a:endParaRPr lang="en-US"/>
        </a:p>
      </dgm:t>
    </dgm:pt>
    <dgm:pt modelId="{A6DA5AED-A848-4369-A10D-1AE425643177}">
      <dgm:prSet phldrT="[Text]" custT="1"/>
      <dgm:spPr/>
      <dgm:t>
        <a:bodyPr/>
        <a:lstStyle/>
        <a:p>
          <a:r>
            <a:rPr lang="en-US" sz="1600" dirty="0" smtClean="0"/>
            <a:t>Clubhouse rental</a:t>
          </a:r>
          <a:endParaRPr lang="en-US" sz="1600" dirty="0"/>
        </a:p>
      </dgm:t>
    </dgm:pt>
    <dgm:pt modelId="{BC98CB63-A9F3-45CE-AD33-C20844FC6DB6}" type="parTrans" cxnId="{6318B7C6-62E4-4190-BF85-1962AF4A1622}">
      <dgm:prSet/>
      <dgm:spPr/>
      <dgm:t>
        <a:bodyPr/>
        <a:lstStyle/>
        <a:p>
          <a:endParaRPr lang="en-US"/>
        </a:p>
      </dgm:t>
    </dgm:pt>
    <dgm:pt modelId="{EA930CFF-1ECD-4B9D-8FA7-16F63BB1F88C}" type="sibTrans" cxnId="{6318B7C6-62E4-4190-BF85-1962AF4A1622}">
      <dgm:prSet/>
      <dgm:spPr/>
      <dgm:t>
        <a:bodyPr/>
        <a:lstStyle/>
        <a:p>
          <a:endParaRPr lang="en-US"/>
        </a:p>
      </dgm:t>
    </dgm:pt>
    <dgm:pt modelId="{77DD4FB4-AD4B-4BA9-8786-6D63E77FDCE9}">
      <dgm:prSet phldrT="[Text]" custT="1"/>
      <dgm:spPr/>
      <dgm:t>
        <a:bodyPr/>
        <a:lstStyle/>
        <a:p>
          <a:endParaRPr lang="en-US" sz="1600" dirty="0"/>
        </a:p>
      </dgm:t>
    </dgm:pt>
    <dgm:pt modelId="{39698651-DF52-4756-B228-BB064503A6D2}" type="parTrans" cxnId="{2475D6B0-A11A-4963-8762-343EACA43075}">
      <dgm:prSet/>
      <dgm:spPr/>
      <dgm:t>
        <a:bodyPr/>
        <a:lstStyle/>
        <a:p>
          <a:endParaRPr lang="en-US"/>
        </a:p>
      </dgm:t>
    </dgm:pt>
    <dgm:pt modelId="{E1627AB4-A517-4A68-A617-A8BE2B9DA05E}" type="sibTrans" cxnId="{2475D6B0-A11A-4963-8762-343EACA43075}">
      <dgm:prSet/>
      <dgm:spPr/>
      <dgm:t>
        <a:bodyPr/>
        <a:lstStyle/>
        <a:p>
          <a:endParaRPr lang="en-US"/>
        </a:p>
      </dgm:t>
    </dgm:pt>
    <dgm:pt modelId="{BD802638-3B18-43DF-8C17-6461E5FC87B0}">
      <dgm:prSet phldrT="[Text]" custT="1"/>
      <dgm:spPr/>
      <dgm:t>
        <a:bodyPr/>
        <a:lstStyle/>
        <a:p>
          <a:r>
            <a:rPr lang="en-US" sz="1600" dirty="0" smtClean="0"/>
            <a:t>Guest suites</a:t>
          </a:r>
          <a:endParaRPr lang="en-US" sz="1600" dirty="0"/>
        </a:p>
      </dgm:t>
    </dgm:pt>
    <dgm:pt modelId="{227834F4-E661-4525-9F61-59580115173C}" type="parTrans" cxnId="{58E9E13B-87E1-4F6F-BF52-BCB38CB80345}">
      <dgm:prSet/>
      <dgm:spPr/>
      <dgm:t>
        <a:bodyPr/>
        <a:lstStyle/>
        <a:p>
          <a:endParaRPr lang="en-US"/>
        </a:p>
      </dgm:t>
    </dgm:pt>
    <dgm:pt modelId="{55649A87-AD82-45E5-870A-F4881EEA6450}" type="sibTrans" cxnId="{58E9E13B-87E1-4F6F-BF52-BCB38CB80345}">
      <dgm:prSet/>
      <dgm:spPr/>
      <dgm:t>
        <a:bodyPr/>
        <a:lstStyle/>
        <a:p>
          <a:endParaRPr lang="en-US"/>
        </a:p>
      </dgm:t>
    </dgm:pt>
    <dgm:pt modelId="{C16B69D1-25F8-46AD-96D8-F1B2D72E89B5}">
      <dgm:prSet phldrT="[Text]" custT="1"/>
      <dgm:spPr/>
      <dgm:t>
        <a:bodyPr/>
        <a:lstStyle/>
        <a:p>
          <a:r>
            <a:rPr lang="en-US" sz="1600" dirty="0" smtClean="0"/>
            <a:t>Farmers market</a:t>
          </a:r>
          <a:endParaRPr lang="en-US" sz="1600" dirty="0"/>
        </a:p>
      </dgm:t>
    </dgm:pt>
    <dgm:pt modelId="{05C24709-89F2-4A53-9CD5-1E19464161CD}" type="parTrans" cxnId="{71692567-7988-4290-893A-1C829922BD13}">
      <dgm:prSet/>
      <dgm:spPr/>
      <dgm:t>
        <a:bodyPr/>
        <a:lstStyle/>
        <a:p>
          <a:endParaRPr lang="en-US"/>
        </a:p>
      </dgm:t>
    </dgm:pt>
    <dgm:pt modelId="{ACD3C612-B8C6-4CB6-A519-178538A38486}" type="sibTrans" cxnId="{71692567-7988-4290-893A-1C829922BD13}">
      <dgm:prSet/>
      <dgm:spPr/>
      <dgm:t>
        <a:bodyPr/>
        <a:lstStyle/>
        <a:p>
          <a:endParaRPr lang="en-US"/>
        </a:p>
      </dgm:t>
    </dgm:pt>
    <dgm:pt modelId="{94754505-8F72-4D84-8F94-C1AD7D272D4F}">
      <dgm:prSet phldrT="[Text]" custT="1"/>
      <dgm:spPr/>
      <dgm:t>
        <a:bodyPr/>
        <a:lstStyle/>
        <a:p>
          <a:r>
            <a:rPr lang="en-US" sz="1600" dirty="0" smtClean="0"/>
            <a:t>Wine and cheese events</a:t>
          </a:r>
          <a:endParaRPr lang="en-US" sz="1600" dirty="0"/>
        </a:p>
      </dgm:t>
    </dgm:pt>
    <dgm:pt modelId="{55453B09-C1C6-43FB-9172-9376B907FCC3}" type="parTrans" cxnId="{6AE98750-4C0A-4110-BD57-88DEAABF16D7}">
      <dgm:prSet/>
      <dgm:spPr/>
      <dgm:t>
        <a:bodyPr/>
        <a:lstStyle/>
        <a:p>
          <a:endParaRPr lang="en-US"/>
        </a:p>
      </dgm:t>
    </dgm:pt>
    <dgm:pt modelId="{5D44EA3C-6F27-4E11-BC30-DF904DC8BD64}" type="sibTrans" cxnId="{6AE98750-4C0A-4110-BD57-88DEAABF16D7}">
      <dgm:prSet/>
      <dgm:spPr/>
      <dgm:t>
        <a:bodyPr/>
        <a:lstStyle/>
        <a:p>
          <a:endParaRPr lang="en-US"/>
        </a:p>
      </dgm:t>
    </dgm:pt>
    <dgm:pt modelId="{8FDD9500-4198-49A7-BE41-2239AA41A84B}">
      <dgm:prSet phldrT="[Text]" custT="1"/>
      <dgm:spPr/>
      <dgm:t>
        <a:bodyPr/>
        <a:lstStyle/>
        <a:p>
          <a:r>
            <a:rPr lang="en-US" sz="1600" dirty="0" smtClean="0"/>
            <a:t>Blood drives</a:t>
          </a:r>
          <a:endParaRPr lang="en-US" sz="1600" dirty="0"/>
        </a:p>
      </dgm:t>
    </dgm:pt>
    <dgm:pt modelId="{8975BBAF-58BB-447A-858A-A98103ED4B3C}" type="parTrans" cxnId="{BF43B8DE-4E9B-49A0-9FC8-1D84DBA4BF78}">
      <dgm:prSet/>
      <dgm:spPr/>
      <dgm:t>
        <a:bodyPr/>
        <a:lstStyle/>
        <a:p>
          <a:endParaRPr lang="en-US"/>
        </a:p>
      </dgm:t>
    </dgm:pt>
    <dgm:pt modelId="{8E448564-6DF8-4F99-AAE4-A2B7347BF944}" type="sibTrans" cxnId="{BF43B8DE-4E9B-49A0-9FC8-1D84DBA4BF78}">
      <dgm:prSet/>
      <dgm:spPr/>
      <dgm:t>
        <a:bodyPr/>
        <a:lstStyle/>
        <a:p>
          <a:endParaRPr lang="en-US"/>
        </a:p>
      </dgm:t>
    </dgm:pt>
    <dgm:pt modelId="{7CC5A532-733C-4FB9-8ED9-C62B0F429282}">
      <dgm:prSet phldrT="[Text]" custT="1"/>
      <dgm:spPr/>
      <dgm:t>
        <a:bodyPr/>
        <a:lstStyle/>
        <a:p>
          <a:r>
            <a:rPr lang="en-US" sz="1600" dirty="0" smtClean="0"/>
            <a:t>5K walk/run</a:t>
          </a:r>
          <a:endParaRPr lang="en-US" sz="1600" dirty="0"/>
        </a:p>
      </dgm:t>
    </dgm:pt>
    <dgm:pt modelId="{018E5F09-898E-4F59-A49A-71D705B32E81}" type="parTrans" cxnId="{E6AC7AC3-D212-4C37-80A6-7697A1F28C14}">
      <dgm:prSet/>
      <dgm:spPr/>
      <dgm:t>
        <a:bodyPr/>
        <a:lstStyle/>
        <a:p>
          <a:endParaRPr lang="en-US"/>
        </a:p>
      </dgm:t>
    </dgm:pt>
    <dgm:pt modelId="{CCEDD655-E8E5-498E-877E-25C6370508D5}" type="sibTrans" cxnId="{E6AC7AC3-D212-4C37-80A6-7697A1F28C14}">
      <dgm:prSet/>
      <dgm:spPr/>
      <dgm:t>
        <a:bodyPr/>
        <a:lstStyle/>
        <a:p>
          <a:endParaRPr lang="en-US"/>
        </a:p>
      </dgm:t>
    </dgm:pt>
    <dgm:pt modelId="{50589584-CA05-4334-869F-719AD38C17EC}">
      <dgm:prSet phldrT="[Text]" custT="1"/>
      <dgm:spPr/>
      <dgm:t>
        <a:bodyPr/>
        <a:lstStyle/>
        <a:p>
          <a:r>
            <a:rPr lang="en-US" sz="1600" dirty="0" smtClean="0"/>
            <a:t>Deposit alternatives</a:t>
          </a:r>
          <a:endParaRPr lang="en-US" sz="1600" dirty="0"/>
        </a:p>
      </dgm:t>
    </dgm:pt>
    <dgm:pt modelId="{82AFF9EB-41F7-4AA2-BEEC-C0B34589637F}" type="parTrans" cxnId="{A1B02CD1-F0EC-41E4-8BB1-982A92CD6FE7}">
      <dgm:prSet/>
      <dgm:spPr/>
      <dgm:t>
        <a:bodyPr/>
        <a:lstStyle/>
        <a:p>
          <a:endParaRPr lang="en-US"/>
        </a:p>
      </dgm:t>
    </dgm:pt>
    <dgm:pt modelId="{A3AF6B63-421B-44C4-9491-3EE3A1925811}" type="sibTrans" cxnId="{A1B02CD1-F0EC-41E4-8BB1-982A92CD6FE7}">
      <dgm:prSet/>
      <dgm:spPr/>
      <dgm:t>
        <a:bodyPr/>
        <a:lstStyle/>
        <a:p>
          <a:endParaRPr lang="en-US"/>
        </a:p>
      </dgm:t>
    </dgm:pt>
    <dgm:pt modelId="{4B4B6BAC-B1FD-46A0-930B-C92F04E75C16}" type="pres">
      <dgm:prSet presAssocID="{2A066DBB-08D7-4FB0-BCB5-BED0E7F021D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C10DE4-59F7-4EBF-853C-EE06002D8BC5}" type="pres">
      <dgm:prSet presAssocID="{4002AD36-A8FB-4373-8138-CC6A457391F9}" presName="compositeNode" presStyleCnt="0">
        <dgm:presLayoutVars>
          <dgm:bulletEnabled val="1"/>
        </dgm:presLayoutVars>
      </dgm:prSet>
      <dgm:spPr/>
    </dgm:pt>
    <dgm:pt modelId="{1B378814-6F8A-4E01-AA3A-D0C70ED83AC3}" type="pres">
      <dgm:prSet presAssocID="{4002AD36-A8FB-4373-8138-CC6A457391F9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57E5E1-CFFA-4B2E-B38E-77C7EA425D87}" type="pres">
      <dgm:prSet presAssocID="{4002AD36-A8FB-4373-8138-CC6A457391F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8696B-2028-46D8-A7FE-02AF033C0317}" type="pres">
      <dgm:prSet presAssocID="{4002AD36-A8FB-4373-8138-CC6A457391F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BBF3-8F62-43E7-A393-6AF6B9030C8E}" type="pres">
      <dgm:prSet presAssocID="{8D387199-D8CB-4D17-8C51-84E74427B509}" presName="sibTrans" presStyleCnt="0"/>
      <dgm:spPr/>
    </dgm:pt>
    <dgm:pt modelId="{5053A523-051E-4761-8BC1-6B0CC0CC748D}" type="pres">
      <dgm:prSet presAssocID="{EED21941-7E76-463B-848F-3BA238584986}" presName="compositeNode" presStyleCnt="0">
        <dgm:presLayoutVars>
          <dgm:bulletEnabled val="1"/>
        </dgm:presLayoutVars>
      </dgm:prSet>
      <dgm:spPr/>
    </dgm:pt>
    <dgm:pt modelId="{7DAAA516-099E-488A-95E3-37C633B4F52F}" type="pres">
      <dgm:prSet presAssocID="{EED21941-7E76-463B-848F-3BA238584986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821E29F-6409-4F01-88BA-CA939F567E83}" type="pres">
      <dgm:prSet presAssocID="{EED21941-7E76-463B-848F-3BA23858498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818E7-DF7B-4DF1-A55A-AE46F7A2330C}" type="pres">
      <dgm:prSet presAssocID="{EED21941-7E76-463B-848F-3BA23858498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99BE9-0298-4C8B-8DD7-C76CC59306A7}" type="pres">
      <dgm:prSet presAssocID="{A56BC3AB-8807-41BF-B610-33BA3C9A3156}" presName="sibTrans" presStyleCnt="0"/>
      <dgm:spPr/>
    </dgm:pt>
    <dgm:pt modelId="{6475ADA7-F3DB-48FB-9D40-58EF4A56D8F3}" type="pres">
      <dgm:prSet presAssocID="{7EB5B663-6C59-4B56-92D0-3FC00B9291CC}" presName="compositeNode" presStyleCnt="0">
        <dgm:presLayoutVars>
          <dgm:bulletEnabled val="1"/>
        </dgm:presLayoutVars>
      </dgm:prSet>
      <dgm:spPr/>
    </dgm:pt>
    <dgm:pt modelId="{2A5CC034-92C4-4FD1-BCDD-BC5269CA4712}" type="pres">
      <dgm:prSet presAssocID="{7EB5B663-6C59-4B56-92D0-3FC00B9291CC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86ED886-A6EE-4DF4-9730-9D7A501A511F}" type="pres">
      <dgm:prSet presAssocID="{7EB5B663-6C59-4B56-92D0-3FC00B9291C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7AC0-0050-4034-9FB3-680ADA88152A}" type="pres">
      <dgm:prSet presAssocID="{7EB5B663-6C59-4B56-92D0-3FC00B9291C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BC371-5C8C-4A71-9747-9DE641B76E0C}" type="presOf" srcId="{7CC5A532-733C-4FB9-8ED9-C62B0F429282}" destId="{3821E29F-6409-4F01-88BA-CA939F567E83}" srcOrd="0" destOrd="4" presId="urn:microsoft.com/office/officeart/2005/8/layout/hList2"/>
    <dgm:cxn modelId="{076733DE-1AF6-47F0-ABAA-3C445BEEE996}" srcId="{EED21941-7E76-463B-848F-3BA238584986}" destId="{0AF07AA7-E723-40F0-AF5D-6203A01BCFDE}" srcOrd="0" destOrd="0" parTransId="{7B34F6B6-33A2-4B70-B04D-BA5350F239AE}" sibTransId="{1FA3344B-CB40-4422-979C-3108581C1C8F}"/>
    <dgm:cxn modelId="{D36FB409-4F1F-453A-ABA2-6B956338E31D}" srcId="{4002AD36-A8FB-4373-8138-CC6A457391F9}" destId="{C373A191-03B9-4CC0-963A-AD5A1A367036}" srcOrd="7" destOrd="0" parTransId="{EDC38AB0-6DDA-462B-B59F-F7CA5E9DCEE1}" sibTransId="{E9894F46-EB2F-4836-B9F8-F5C63396414D}"/>
    <dgm:cxn modelId="{745610E3-DF35-4B9B-AF69-EB837F14E46B}" srcId="{7EB5B663-6C59-4B56-92D0-3FC00B9291CC}" destId="{7E6E8384-B9CF-422C-8AEA-F3036D7157B7}" srcOrd="0" destOrd="0" parTransId="{DA43587A-F5E6-4930-A452-1DE764FEE442}" sibTransId="{4C6560D1-D26D-415B-8AEC-E4905FE1FDAE}"/>
    <dgm:cxn modelId="{EB76822D-11C2-4DE7-981F-3D35ED17DDE1}" type="presOf" srcId="{7EB5B663-6C59-4B56-92D0-3FC00B9291CC}" destId="{1B287AC0-0050-4034-9FB3-680ADA88152A}" srcOrd="0" destOrd="0" presId="urn:microsoft.com/office/officeart/2005/8/layout/hList2"/>
    <dgm:cxn modelId="{6AE98750-4C0A-4110-BD57-88DEAABF16D7}" srcId="{EED21941-7E76-463B-848F-3BA238584986}" destId="{94754505-8F72-4D84-8F94-C1AD7D272D4F}" srcOrd="2" destOrd="0" parTransId="{55453B09-C1C6-43FB-9172-9376B907FCC3}" sibTransId="{5D44EA3C-6F27-4E11-BC30-DF904DC8BD64}"/>
    <dgm:cxn modelId="{6CC1A4BC-68B0-433C-89F3-75EFC8F8ED25}" type="presOf" srcId="{BD802638-3B18-43DF-8C17-6461E5FC87B0}" destId="{FB57E5E1-CFFA-4B2E-B38E-77C7EA425D87}" srcOrd="0" destOrd="5" presId="urn:microsoft.com/office/officeart/2005/8/layout/hList2"/>
    <dgm:cxn modelId="{7FF62BE5-BC9D-4430-9118-1955C5F71FE3}" type="presOf" srcId="{B115D908-C8B5-48C0-88CC-E85D7E2EA9A4}" destId="{FB57E5E1-CFFA-4B2E-B38E-77C7EA425D87}" srcOrd="0" destOrd="1" presId="urn:microsoft.com/office/officeart/2005/8/layout/hList2"/>
    <dgm:cxn modelId="{BF43B8DE-4E9B-49A0-9FC8-1D84DBA4BF78}" srcId="{EED21941-7E76-463B-848F-3BA238584986}" destId="{8FDD9500-4198-49A7-BE41-2239AA41A84B}" srcOrd="3" destOrd="0" parTransId="{8975BBAF-58BB-447A-858A-A98103ED4B3C}" sibTransId="{8E448564-6DF8-4F99-AAE4-A2B7347BF944}"/>
    <dgm:cxn modelId="{2475D6B0-A11A-4963-8762-343EACA43075}" srcId="{4002AD36-A8FB-4373-8138-CC6A457391F9}" destId="{77DD4FB4-AD4B-4BA9-8786-6D63E77FDCE9}" srcOrd="6" destOrd="0" parTransId="{39698651-DF52-4756-B228-BB064503A6D2}" sibTransId="{E1627AB4-A517-4A68-A617-A8BE2B9DA05E}"/>
    <dgm:cxn modelId="{CC7CBE23-72E6-4FF5-BE70-16417B99E1B8}" type="presOf" srcId="{E795CE26-6FEC-4FC9-906D-904FE8A27FD5}" destId="{FB57E5E1-CFFA-4B2E-B38E-77C7EA425D87}" srcOrd="0" destOrd="0" presId="urn:microsoft.com/office/officeart/2005/8/layout/hList2"/>
    <dgm:cxn modelId="{6318B7C6-62E4-4190-BF85-1962AF4A1622}" srcId="{4002AD36-A8FB-4373-8138-CC6A457391F9}" destId="{A6DA5AED-A848-4369-A10D-1AE425643177}" srcOrd="4" destOrd="0" parTransId="{BC98CB63-A9F3-45CE-AD33-C20844FC6DB6}" sibTransId="{EA930CFF-1ECD-4B9D-8FA7-16F63BB1F88C}"/>
    <dgm:cxn modelId="{A1B02CD1-F0EC-41E4-8BB1-982A92CD6FE7}" srcId="{7EB5B663-6C59-4B56-92D0-3FC00B9291CC}" destId="{50589584-CA05-4334-869F-719AD38C17EC}" srcOrd="1" destOrd="0" parTransId="{82AFF9EB-41F7-4AA2-BEEC-C0B34589637F}" sibTransId="{A3AF6B63-421B-44C4-9491-3EE3A1925811}"/>
    <dgm:cxn modelId="{08F45BFF-D795-4949-8A37-5E2FFC0FCD73}" type="presOf" srcId="{2A066DBB-08D7-4FB0-BCB5-BED0E7F021DB}" destId="{4B4B6BAC-B1FD-46A0-930B-C92F04E75C16}" srcOrd="0" destOrd="0" presId="urn:microsoft.com/office/officeart/2005/8/layout/hList2"/>
    <dgm:cxn modelId="{0103E65F-14B9-4F9E-B238-3EFABBE50EAE}" type="presOf" srcId="{50589584-CA05-4334-869F-719AD38C17EC}" destId="{D86ED886-A6EE-4DF4-9730-9D7A501A511F}" srcOrd="0" destOrd="1" presId="urn:microsoft.com/office/officeart/2005/8/layout/hList2"/>
    <dgm:cxn modelId="{27179FAF-E716-4693-878D-91E1F41CA331}" type="presOf" srcId="{C4066B87-987C-4E6B-9690-9D3B761D9E36}" destId="{FB57E5E1-CFFA-4B2E-B38E-77C7EA425D87}" srcOrd="0" destOrd="3" presId="urn:microsoft.com/office/officeart/2005/8/layout/hList2"/>
    <dgm:cxn modelId="{7656FAE0-4111-4FB8-8340-650D3B07722B}" srcId="{4002AD36-A8FB-4373-8138-CC6A457391F9}" destId="{E795CE26-6FEC-4FC9-906D-904FE8A27FD5}" srcOrd="0" destOrd="0" parTransId="{FB44B11C-5CA8-4D47-9964-F718F17913E0}" sibTransId="{32C0931A-EC27-4F0F-9684-77064E9208FB}"/>
    <dgm:cxn modelId="{71692567-7988-4290-893A-1C829922BD13}" srcId="{EED21941-7E76-463B-848F-3BA238584986}" destId="{C16B69D1-25F8-46AD-96D8-F1B2D72E89B5}" srcOrd="1" destOrd="0" parTransId="{05C24709-89F2-4A53-9CD5-1E19464161CD}" sibTransId="{ACD3C612-B8C6-4CB6-A519-178538A38486}"/>
    <dgm:cxn modelId="{EB986D9E-E3BB-4E19-945F-BC12BC951F15}" type="presOf" srcId="{77DD4FB4-AD4B-4BA9-8786-6D63E77FDCE9}" destId="{FB57E5E1-CFFA-4B2E-B38E-77C7EA425D87}" srcOrd="0" destOrd="6" presId="urn:microsoft.com/office/officeart/2005/8/layout/hList2"/>
    <dgm:cxn modelId="{E7AA3C68-AA75-4199-8182-D40FE32B1273}" type="presOf" srcId="{8FDD9500-4198-49A7-BE41-2239AA41A84B}" destId="{3821E29F-6409-4F01-88BA-CA939F567E83}" srcOrd="0" destOrd="3" presId="urn:microsoft.com/office/officeart/2005/8/layout/hList2"/>
    <dgm:cxn modelId="{DC2B6BAD-7E9B-4E0C-B1A9-66D7D2D4D339}" type="presOf" srcId="{4002AD36-A8FB-4373-8138-CC6A457391F9}" destId="{ABF8696B-2028-46D8-A7FE-02AF033C0317}" srcOrd="0" destOrd="0" presId="urn:microsoft.com/office/officeart/2005/8/layout/hList2"/>
    <dgm:cxn modelId="{E6AC7AC3-D212-4C37-80A6-7697A1F28C14}" srcId="{EED21941-7E76-463B-848F-3BA238584986}" destId="{7CC5A532-733C-4FB9-8ED9-C62B0F429282}" srcOrd="4" destOrd="0" parTransId="{018E5F09-898E-4F59-A49A-71D705B32E81}" sibTransId="{CCEDD655-E8E5-498E-877E-25C6370508D5}"/>
    <dgm:cxn modelId="{704660E4-5018-49F4-848B-7FF283C105D8}" type="presOf" srcId="{C373A191-03B9-4CC0-963A-AD5A1A367036}" destId="{FB57E5E1-CFFA-4B2E-B38E-77C7EA425D87}" srcOrd="0" destOrd="7" presId="urn:microsoft.com/office/officeart/2005/8/layout/hList2"/>
    <dgm:cxn modelId="{4088B818-E380-4C87-AE93-87836B54B13C}" type="presOf" srcId="{EED21941-7E76-463B-848F-3BA238584986}" destId="{A26818E7-DF7B-4DF1-A55A-AE46F7A2330C}" srcOrd="0" destOrd="0" presId="urn:microsoft.com/office/officeart/2005/8/layout/hList2"/>
    <dgm:cxn modelId="{B48F6835-CC4E-4B67-AFFA-79C99EDDB869}" srcId="{4002AD36-A8FB-4373-8138-CC6A457391F9}" destId="{B44FCF12-5339-4C90-B2B0-C486366B771D}" srcOrd="2" destOrd="0" parTransId="{25899F38-41A9-4E45-A202-1ABE73F4ACF4}" sibTransId="{F01257C9-85CE-421A-B394-212F7F718B5A}"/>
    <dgm:cxn modelId="{58E9E13B-87E1-4F6F-BF52-BCB38CB80345}" srcId="{4002AD36-A8FB-4373-8138-CC6A457391F9}" destId="{BD802638-3B18-43DF-8C17-6461E5FC87B0}" srcOrd="5" destOrd="0" parTransId="{227834F4-E661-4525-9F61-59580115173C}" sibTransId="{55649A87-AD82-45E5-870A-F4881EEA6450}"/>
    <dgm:cxn modelId="{BBBA2B53-0977-498B-9F68-A9BD0AD4E379}" type="presOf" srcId="{B44FCF12-5339-4C90-B2B0-C486366B771D}" destId="{FB57E5E1-CFFA-4B2E-B38E-77C7EA425D87}" srcOrd="0" destOrd="2" presId="urn:microsoft.com/office/officeart/2005/8/layout/hList2"/>
    <dgm:cxn modelId="{174BCAB5-D224-4A54-9CF4-CEAD538507D9}" type="presOf" srcId="{A6DA5AED-A848-4369-A10D-1AE425643177}" destId="{FB57E5E1-CFFA-4B2E-B38E-77C7EA425D87}" srcOrd="0" destOrd="4" presId="urn:microsoft.com/office/officeart/2005/8/layout/hList2"/>
    <dgm:cxn modelId="{9B73CC3A-6882-49C1-92CF-92200D80CDFE}" type="presOf" srcId="{C16B69D1-25F8-46AD-96D8-F1B2D72E89B5}" destId="{3821E29F-6409-4F01-88BA-CA939F567E83}" srcOrd="0" destOrd="1" presId="urn:microsoft.com/office/officeart/2005/8/layout/hList2"/>
    <dgm:cxn modelId="{2697A6CF-3411-41E4-904E-5E43DF6F8132}" srcId="{4002AD36-A8FB-4373-8138-CC6A457391F9}" destId="{B115D908-C8B5-48C0-88CC-E85D7E2EA9A4}" srcOrd="1" destOrd="0" parTransId="{195BF30B-6A40-4B80-85EE-035572280395}" sibTransId="{EF40A87C-4BD3-440E-BF8C-A56A11FAB934}"/>
    <dgm:cxn modelId="{36BE255F-FD7D-4BFF-8C74-CF47DB8AE17A}" type="presOf" srcId="{94754505-8F72-4D84-8F94-C1AD7D272D4F}" destId="{3821E29F-6409-4F01-88BA-CA939F567E83}" srcOrd="0" destOrd="2" presId="urn:microsoft.com/office/officeart/2005/8/layout/hList2"/>
    <dgm:cxn modelId="{1887C179-FA0B-4F70-A558-7E3B7C80F5A6}" srcId="{2A066DBB-08D7-4FB0-BCB5-BED0E7F021DB}" destId="{EED21941-7E76-463B-848F-3BA238584986}" srcOrd="1" destOrd="0" parTransId="{FA3AA174-565C-4815-B557-726DF9CF682D}" sibTransId="{A56BC3AB-8807-41BF-B610-33BA3C9A3156}"/>
    <dgm:cxn modelId="{6AD7CA87-1DA4-4332-A044-C4F204708AC0}" type="presOf" srcId="{7E6E8384-B9CF-422C-8AEA-F3036D7157B7}" destId="{D86ED886-A6EE-4DF4-9730-9D7A501A511F}" srcOrd="0" destOrd="0" presId="urn:microsoft.com/office/officeart/2005/8/layout/hList2"/>
    <dgm:cxn modelId="{78B0558D-C4EC-4FF4-9BA6-607B63CB5A00}" srcId="{4002AD36-A8FB-4373-8138-CC6A457391F9}" destId="{C4066B87-987C-4E6B-9690-9D3B761D9E36}" srcOrd="3" destOrd="0" parTransId="{D4908C0C-8BF2-4B62-BF0F-ACF278687486}" sibTransId="{E3883B51-7FC7-4FC6-B89C-B9E95A7A3E8D}"/>
    <dgm:cxn modelId="{7D8C93CC-DBFA-42BA-9B61-CB040CB0809E}" srcId="{2A066DBB-08D7-4FB0-BCB5-BED0E7F021DB}" destId="{7EB5B663-6C59-4B56-92D0-3FC00B9291CC}" srcOrd="2" destOrd="0" parTransId="{8FC13E34-C8E0-4AA4-8519-E7E05998470E}" sibTransId="{52049886-EDD0-426D-8F77-BFDB2E8B1E09}"/>
    <dgm:cxn modelId="{EAA5A0D2-90E5-4A23-9422-C45EE152D662}" srcId="{2A066DBB-08D7-4FB0-BCB5-BED0E7F021DB}" destId="{4002AD36-A8FB-4373-8138-CC6A457391F9}" srcOrd="0" destOrd="0" parTransId="{8A035665-4D8C-4F21-B2DE-AA3740050FC0}" sibTransId="{8D387199-D8CB-4D17-8C51-84E74427B509}"/>
    <dgm:cxn modelId="{F73F77B0-CF1C-4550-8253-C6AC1B3484AF}" type="presOf" srcId="{0AF07AA7-E723-40F0-AF5D-6203A01BCFDE}" destId="{3821E29F-6409-4F01-88BA-CA939F567E83}" srcOrd="0" destOrd="0" presId="urn:microsoft.com/office/officeart/2005/8/layout/hList2"/>
    <dgm:cxn modelId="{28F9582E-FE8F-4A34-B674-10FA9473FD5A}" type="presParOf" srcId="{4B4B6BAC-B1FD-46A0-930B-C92F04E75C16}" destId="{D6C10DE4-59F7-4EBF-853C-EE06002D8BC5}" srcOrd="0" destOrd="0" presId="urn:microsoft.com/office/officeart/2005/8/layout/hList2"/>
    <dgm:cxn modelId="{53C37EFB-B13B-4D3E-A080-1BD873AA34B1}" type="presParOf" srcId="{D6C10DE4-59F7-4EBF-853C-EE06002D8BC5}" destId="{1B378814-6F8A-4E01-AA3A-D0C70ED83AC3}" srcOrd="0" destOrd="0" presId="urn:microsoft.com/office/officeart/2005/8/layout/hList2"/>
    <dgm:cxn modelId="{4D7CADC7-F0B8-4048-93A6-10B88F3C2795}" type="presParOf" srcId="{D6C10DE4-59F7-4EBF-853C-EE06002D8BC5}" destId="{FB57E5E1-CFFA-4B2E-B38E-77C7EA425D87}" srcOrd="1" destOrd="0" presId="urn:microsoft.com/office/officeart/2005/8/layout/hList2"/>
    <dgm:cxn modelId="{1AC38FC5-CEDF-4D8A-BCE1-28396B18C965}" type="presParOf" srcId="{D6C10DE4-59F7-4EBF-853C-EE06002D8BC5}" destId="{ABF8696B-2028-46D8-A7FE-02AF033C0317}" srcOrd="2" destOrd="0" presId="urn:microsoft.com/office/officeart/2005/8/layout/hList2"/>
    <dgm:cxn modelId="{9A643F27-E5D8-428C-A745-072525452925}" type="presParOf" srcId="{4B4B6BAC-B1FD-46A0-930B-C92F04E75C16}" destId="{1B44BBF3-8F62-43E7-A393-6AF6B9030C8E}" srcOrd="1" destOrd="0" presId="urn:microsoft.com/office/officeart/2005/8/layout/hList2"/>
    <dgm:cxn modelId="{7D61271D-41E2-4570-8D65-832FDC87A0B3}" type="presParOf" srcId="{4B4B6BAC-B1FD-46A0-930B-C92F04E75C16}" destId="{5053A523-051E-4761-8BC1-6B0CC0CC748D}" srcOrd="2" destOrd="0" presId="urn:microsoft.com/office/officeart/2005/8/layout/hList2"/>
    <dgm:cxn modelId="{F34B6DC1-8565-4827-A45C-B548B022B7EE}" type="presParOf" srcId="{5053A523-051E-4761-8BC1-6B0CC0CC748D}" destId="{7DAAA516-099E-488A-95E3-37C633B4F52F}" srcOrd="0" destOrd="0" presId="urn:microsoft.com/office/officeart/2005/8/layout/hList2"/>
    <dgm:cxn modelId="{4718D67F-A6CD-4A63-979A-7F6EE76DEF3B}" type="presParOf" srcId="{5053A523-051E-4761-8BC1-6B0CC0CC748D}" destId="{3821E29F-6409-4F01-88BA-CA939F567E83}" srcOrd="1" destOrd="0" presId="urn:microsoft.com/office/officeart/2005/8/layout/hList2"/>
    <dgm:cxn modelId="{AD5BB30E-E800-46D4-9CF7-06DBDD173537}" type="presParOf" srcId="{5053A523-051E-4761-8BC1-6B0CC0CC748D}" destId="{A26818E7-DF7B-4DF1-A55A-AE46F7A2330C}" srcOrd="2" destOrd="0" presId="urn:microsoft.com/office/officeart/2005/8/layout/hList2"/>
    <dgm:cxn modelId="{779E78F0-EFC6-4473-92FB-2883A51BA6C4}" type="presParOf" srcId="{4B4B6BAC-B1FD-46A0-930B-C92F04E75C16}" destId="{90299BE9-0298-4C8B-8DD7-C76CC59306A7}" srcOrd="3" destOrd="0" presId="urn:microsoft.com/office/officeart/2005/8/layout/hList2"/>
    <dgm:cxn modelId="{34275E18-0086-4522-A9EE-E0F450C72EA9}" type="presParOf" srcId="{4B4B6BAC-B1FD-46A0-930B-C92F04E75C16}" destId="{6475ADA7-F3DB-48FB-9D40-58EF4A56D8F3}" srcOrd="4" destOrd="0" presId="urn:microsoft.com/office/officeart/2005/8/layout/hList2"/>
    <dgm:cxn modelId="{1A08AA2F-DDE2-4964-BECD-06E048E4DDC1}" type="presParOf" srcId="{6475ADA7-F3DB-48FB-9D40-58EF4A56D8F3}" destId="{2A5CC034-92C4-4FD1-BCDD-BC5269CA4712}" srcOrd="0" destOrd="0" presId="urn:microsoft.com/office/officeart/2005/8/layout/hList2"/>
    <dgm:cxn modelId="{5E1503B4-77DC-48E3-93C5-CE90C1FB33D4}" type="presParOf" srcId="{6475ADA7-F3DB-48FB-9D40-58EF4A56D8F3}" destId="{D86ED886-A6EE-4DF4-9730-9D7A501A511F}" srcOrd="1" destOrd="0" presId="urn:microsoft.com/office/officeart/2005/8/layout/hList2"/>
    <dgm:cxn modelId="{92213426-B9FA-4EDD-AE87-17C3EB97DEAC}" type="presParOf" srcId="{6475ADA7-F3DB-48FB-9D40-58EF4A56D8F3}" destId="{1B287AC0-0050-4034-9FB3-680ADA88152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6AD14-8A47-4E6D-9814-6F5DFDABD3C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5D97C-BC94-40C0-AD48-F5EABF3CB6DE}">
      <dgm:prSet phldrT="[Text]"/>
      <dgm:spPr/>
      <dgm:t>
        <a:bodyPr/>
        <a:lstStyle/>
        <a:p>
          <a:r>
            <a:rPr lang="en-US" dirty="0" smtClean="0"/>
            <a:t>In place rents vs. current asking rents</a:t>
          </a:r>
          <a:endParaRPr lang="en-US" dirty="0"/>
        </a:p>
      </dgm:t>
    </dgm:pt>
    <dgm:pt modelId="{91C27730-97CE-4AFE-906A-58B50579EEBF}" type="parTrans" cxnId="{8FEE98F1-C2DD-47D3-95B4-13D5424ADD53}">
      <dgm:prSet/>
      <dgm:spPr/>
      <dgm:t>
        <a:bodyPr/>
        <a:lstStyle/>
        <a:p>
          <a:endParaRPr lang="en-US"/>
        </a:p>
      </dgm:t>
    </dgm:pt>
    <dgm:pt modelId="{3585EB8A-4CEE-45AD-BE32-547660411BC2}" type="sibTrans" cxnId="{8FEE98F1-C2DD-47D3-95B4-13D5424ADD53}">
      <dgm:prSet/>
      <dgm:spPr/>
      <dgm:t>
        <a:bodyPr/>
        <a:lstStyle/>
        <a:p>
          <a:endParaRPr lang="en-US"/>
        </a:p>
      </dgm:t>
    </dgm:pt>
    <dgm:pt modelId="{CFC3EA8A-C8D9-4ECB-9D62-B3DAFCF536FB}">
      <dgm:prSet phldrT="[Text]"/>
      <dgm:spPr/>
      <dgm:t>
        <a:bodyPr/>
        <a:lstStyle/>
        <a:p>
          <a:r>
            <a:rPr lang="en-US" dirty="0" smtClean="0"/>
            <a:t>Current asking rents vs. market rents</a:t>
          </a:r>
          <a:endParaRPr lang="en-US" dirty="0"/>
        </a:p>
      </dgm:t>
    </dgm:pt>
    <dgm:pt modelId="{CEF46222-561C-49BB-B834-DB4FE95B445A}" type="parTrans" cxnId="{FE8D90B4-FCBB-4617-8C50-0172555A943D}">
      <dgm:prSet/>
      <dgm:spPr/>
      <dgm:t>
        <a:bodyPr/>
        <a:lstStyle/>
        <a:p>
          <a:endParaRPr lang="en-US"/>
        </a:p>
      </dgm:t>
    </dgm:pt>
    <dgm:pt modelId="{46BBC802-DFA7-4D76-8305-10ADB0178013}" type="sibTrans" cxnId="{FE8D90B4-FCBB-4617-8C50-0172555A943D}">
      <dgm:prSet/>
      <dgm:spPr/>
      <dgm:t>
        <a:bodyPr/>
        <a:lstStyle/>
        <a:p>
          <a:endParaRPr lang="en-US"/>
        </a:p>
      </dgm:t>
    </dgm:pt>
    <dgm:pt modelId="{21909DC1-8FB5-4C7F-AEC2-C86256B4716C}">
      <dgm:prSet phldrT="[Text]"/>
      <dgm:spPr/>
      <dgm:t>
        <a:bodyPr/>
        <a:lstStyle/>
        <a:p>
          <a:r>
            <a:rPr lang="en-US" dirty="0" smtClean="0"/>
            <a:t>How long will you hold the property? Short? Long?</a:t>
          </a:r>
          <a:endParaRPr lang="en-US" dirty="0"/>
        </a:p>
      </dgm:t>
    </dgm:pt>
    <dgm:pt modelId="{8158B817-7247-4752-A915-E6174B692A32}" type="parTrans" cxnId="{3599D987-000D-4A9D-95FB-6F2C263BE06A}">
      <dgm:prSet/>
      <dgm:spPr/>
      <dgm:t>
        <a:bodyPr/>
        <a:lstStyle/>
        <a:p>
          <a:endParaRPr lang="en-US"/>
        </a:p>
      </dgm:t>
    </dgm:pt>
    <dgm:pt modelId="{18A4383C-C5A7-4F3D-AA46-A1504E97BB84}" type="sibTrans" cxnId="{3599D987-000D-4A9D-95FB-6F2C263BE06A}">
      <dgm:prSet/>
      <dgm:spPr/>
      <dgm:t>
        <a:bodyPr/>
        <a:lstStyle/>
        <a:p>
          <a:endParaRPr lang="en-US"/>
        </a:p>
      </dgm:t>
    </dgm:pt>
    <dgm:pt modelId="{3AA3F810-9C73-4F67-AC85-10053D907AEE}">
      <dgm:prSet phldrT="[Text]"/>
      <dgm:spPr/>
      <dgm:t>
        <a:bodyPr/>
        <a:lstStyle/>
        <a:p>
          <a:r>
            <a:rPr lang="en-US" dirty="0" smtClean="0"/>
            <a:t>Are your ancillary fees consistent with your market?</a:t>
          </a:r>
          <a:endParaRPr lang="en-US" dirty="0"/>
        </a:p>
      </dgm:t>
    </dgm:pt>
    <dgm:pt modelId="{4376E393-6C1E-4AB9-BC77-56E322DEAA86}" type="parTrans" cxnId="{8176E1AE-54A1-45AC-9A92-CF3EDA08377F}">
      <dgm:prSet/>
      <dgm:spPr/>
      <dgm:t>
        <a:bodyPr/>
        <a:lstStyle/>
        <a:p>
          <a:endParaRPr lang="en-US"/>
        </a:p>
      </dgm:t>
    </dgm:pt>
    <dgm:pt modelId="{D85CBD6E-3866-4848-AC62-513F21872CB2}" type="sibTrans" cxnId="{8176E1AE-54A1-45AC-9A92-CF3EDA08377F}">
      <dgm:prSet/>
      <dgm:spPr/>
      <dgm:t>
        <a:bodyPr/>
        <a:lstStyle/>
        <a:p>
          <a:endParaRPr lang="en-US"/>
        </a:p>
      </dgm:t>
    </dgm:pt>
    <dgm:pt modelId="{071EE41F-BBC6-42DF-A77C-A396D454CC80}">
      <dgm:prSet phldrT="[Text]"/>
      <dgm:spPr/>
      <dgm:t>
        <a:bodyPr/>
        <a:lstStyle/>
        <a:p>
          <a:r>
            <a:rPr lang="en-US" dirty="0" smtClean="0"/>
            <a:t>Indirect income generators</a:t>
          </a:r>
          <a:endParaRPr lang="en-US" dirty="0"/>
        </a:p>
      </dgm:t>
    </dgm:pt>
    <dgm:pt modelId="{19B76097-5956-4E97-801B-99C308DF4CD5}" type="parTrans" cxnId="{CDE52C5E-F643-4FC9-A37E-376670792CEB}">
      <dgm:prSet/>
      <dgm:spPr/>
      <dgm:t>
        <a:bodyPr/>
        <a:lstStyle/>
        <a:p>
          <a:endParaRPr lang="en-US"/>
        </a:p>
      </dgm:t>
    </dgm:pt>
    <dgm:pt modelId="{370953E5-D9F8-4D6F-A858-6266C3575246}" type="sibTrans" cxnId="{CDE52C5E-F643-4FC9-A37E-376670792CEB}">
      <dgm:prSet/>
      <dgm:spPr/>
      <dgm:t>
        <a:bodyPr/>
        <a:lstStyle/>
        <a:p>
          <a:endParaRPr lang="en-US"/>
        </a:p>
      </dgm:t>
    </dgm:pt>
    <dgm:pt modelId="{3DDDD55D-27EB-4874-ACA1-89D3A4BC2DCA}" type="pres">
      <dgm:prSet presAssocID="{CD16AD14-8A47-4E6D-9814-6F5DFDABD3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ACA92-D259-42E5-996B-79F6160C5C85}" type="pres">
      <dgm:prSet presAssocID="{CD16AD14-8A47-4E6D-9814-6F5DFDABD3C0}" presName="cycle" presStyleCnt="0"/>
      <dgm:spPr/>
    </dgm:pt>
    <dgm:pt modelId="{3D2E323A-A76F-4128-893D-FA64A7AF46F3}" type="pres">
      <dgm:prSet presAssocID="{E325D97C-BC94-40C0-AD48-F5EABF3CB6D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6E56E-7B45-47A7-8EDC-29AC15A4C0E3}" type="pres">
      <dgm:prSet presAssocID="{3585EB8A-4CEE-45AD-BE32-547660411BC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BD6A727-B835-4B6C-8769-B5589B7CD245}" type="pres">
      <dgm:prSet presAssocID="{CFC3EA8A-C8D9-4ECB-9D62-B3DAFCF536FB}" presName="nodeFollowingNodes" presStyleLbl="node1" presStyleIdx="1" presStyleCnt="5" custRadScaleRad="99839" custRadScaleInc="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CB062-18A0-46B1-9B03-2F95E3C33B99}" type="pres">
      <dgm:prSet presAssocID="{21909DC1-8FB5-4C7F-AEC2-C86256B4716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89B4E-44CD-4847-81E5-15FA4BBD6EEE}" type="pres">
      <dgm:prSet presAssocID="{3AA3F810-9C73-4F67-AC85-10053D907AE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05D85-2E38-4228-84B7-494B5CC088E1}" type="pres">
      <dgm:prSet presAssocID="{071EE41F-BBC6-42DF-A77C-A396D454CC8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E98F1-C2DD-47D3-95B4-13D5424ADD53}" srcId="{CD16AD14-8A47-4E6D-9814-6F5DFDABD3C0}" destId="{E325D97C-BC94-40C0-AD48-F5EABF3CB6DE}" srcOrd="0" destOrd="0" parTransId="{91C27730-97CE-4AFE-906A-58B50579EEBF}" sibTransId="{3585EB8A-4CEE-45AD-BE32-547660411BC2}"/>
    <dgm:cxn modelId="{8B6069D3-8A37-44B5-B084-8C5EC0C836BB}" type="presOf" srcId="{21909DC1-8FB5-4C7F-AEC2-C86256B4716C}" destId="{922CB062-18A0-46B1-9B03-2F95E3C33B99}" srcOrd="0" destOrd="0" presId="urn:microsoft.com/office/officeart/2005/8/layout/cycle3"/>
    <dgm:cxn modelId="{EAC01628-CC05-4676-BEEB-CA150F8D336D}" type="presOf" srcId="{071EE41F-BBC6-42DF-A77C-A396D454CC80}" destId="{14D05D85-2E38-4228-84B7-494B5CC088E1}" srcOrd="0" destOrd="0" presId="urn:microsoft.com/office/officeart/2005/8/layout/cycle3"/>
    <dgm:cxn modelId="{48DF1F11-55CD-4914-B837-DB9D18DF314E}" type="presOf" srcId="{CFC3EA8A-C8D9-4ECB-9D62-B3DAFCF536FB}" destId="{9BD6A727-B835-4B6C-8769-B5589B7CD245}" srcOrd="0" destOrd="0" presId="urn:microsoft.com/office/officeart/2005/8/layout/cycle3"/>
    <dgm:cxn modelId="{CDE52C5E-F643-4FC9-A37E-376670792CEB}" srcId="{CD16AD14-8A47-4E6D-9814-6F5DFDABD3C0}" destId="{071EE41F-BBC6-42DF-A77C-A396D454CC80}" srcOrd="4" destOrd="0" parTransId="{19B76097-5956-4E97-801B-99C308DF4CD5}" sibTransId="{370953E5-D9F8-4D6F-A858-6266C3575246}"/>
    <dgm:cxn modelId="{FE8D90B4-FCBB-4617-8C50-0172555A943D}" srcId="{CD16AD14-8A47-4E6D-9814-6F5DFDABD3C0}" destId="{CFC3EA8A-C8D9-4ECB-9D62-B3DAFCF536FB}" srcOrd="1" destOrd="0" parTransId="{CEF46222-561C-49BB-B834-DB4FE95B445A}" sibTransId="{46BBC802-DFA7-4D76-8305-10ADB0178013}"/>
    <dgm:cxn modelId="{753FC870-413E-4F63-B809-DEE378EF61C7}" type="presOf" srcId="{3AA3F810-9C73-4F67-AC85-10053D907AEE}" destId="{40989B4E-44CD-4847-81E5-15FA4BBD6EEE}" srcOrd="0" destOrd="0" presId="urn:microsoft.com/office/officeart/2005/8/layout/cycle3"/>
    <dgm:cxn modelId="{3599D987-000D-4A9D-95FB-6F2C263BE06A}" srcId="{CD16AD14-8A47-4E6D-9814-6F5DFDABD3C0}" destId="{21909DC1-8FB5-4C7F-AEC2-C86256B4716C}" srcOrd="2" destOrd="0" parTransId="{8158B817-7247-4752-A915-E6174B692A32}" sibTransId="{18A4383C-C5A7-4F3D-AA46-A1504E97BB84}"/>
    <dgm:cxn modelId="{DE29547F-E326-4738-B53A-75DD752946F6}" type="presOf" srcId="{3585EB8A-4CEE-45AD-BE32-547660411BC2}" destId="{FBE6E56E-7B45-47A7-8EDC-29AC15A4C0E3}" srcOrd="0" destOrd="0" presId="urn:microsoft.com/office/officeart/2005/8/layout/cycle3"/>
    <dgm:cxn modelId="{8176E1AE-54A1-45AC-9A92-CF3EDA08377F}" srcId="{CD16AD14-8A47-4E6D-9814-6F5DFDABD3C0}" destId="{3AA3F810-9C73-4F67-AC85-10053D907AEE}" srcOrd="3" destOrd="0" parTransId="{4376E393-6C1E-4AB9-BC77-56E322DEAA86}" sibTransId="{D85CBD6E-3866-4848-AC62-513F21872CB2}"/>
    <dgm:cxn modelId="{22C416A3-81FD-421B-95B0-A6ACFF648818}" type="presOf" srcId="{CD16AD14-8A47-4E6D-9814-6F5DFDABD3C0}" destId="{3DDDD55D-27EB-4874-ACA1-89D3A4BC2DCA}" srcOrd="0" destOrd="0" presId="urn:microsoft.com/office/officeart/2005/8/layout/cycle3"/>
    <dgm:cxn modelId="{6233196E-3087-41FB-8B51-3E666C13C551}" type="presOf" srcId="{E325D97C-BC94-40C0-AD48-F5EABF3CB6DE}" destId="{3D2E323A-A76F-4128-893D-FA64A7AF46F3}" srcOrd="0" destOrd="0" presId="urn:microsoft.com/office/officeart/2005/8/layout/cycle3"/>
    <dgm:cxn modelId="{373B008D-54BE-4275-BDB1-05C32388BE8F}" type="presParOf" srcId="{3DDDD55D-27EB-4874-ACA1-89D3A4BC2DCA}" destId="{C3FACA92-D259-42E5-996B-79F6160C5C85}" srcOrd="0" destOrd="0" presId="urn:microsoft.com/office/officeart/2005/8/layout/cycle3"/>
    <dgm:cxn modelId="{21236C4F-CDF9-4D3B-A6C2-45BA1836C82F}" type="presParOf" srcId="{C3FACA92-D259-42E5-996B-79F6160C5C85}" destId="{3D2E323A-A76F-4128-893D-FA64A7AF46F3}" srcOrd="0" destOrd="0" presId="urn:microsoft.com/office/officeart/2005/8/layout/cycle3"/>
    <dgm:cxn modelId="{FFFDBF9E-6BD3-462E-BD68-F589ABB7968D}" type="presParOf" srcId="{C3FACA92-D259-42E5-996B-79F6160C5C85}" destId="{FBE6E56E-7B45-47A7-8EDC-29AC15A4C0E3}" srcOrd="1" destOrd="0" presId="urn:microsoft.com/office/officeart/2005/8/layout/cycle3"/>
    <dgm:cxn modelId="{2F4450BB-E294-4D09-A9E8-5DEC2EFBD995}" type="presParOf" srcId="{C3FACA92-D259-42E5-996B-79F6160C5C85}" destId="{9BD6A727-B835-4B6C-8769-B5589B7CD245}" srcOrd="2" destOrd="0" presId="urn:microsoft.com/office/officeart/2005/8/layout/cycle3"/>
    <dgm:cxn modelId="{4C176C30-974E-4244-B0E8-8FFC1FF9D6B9}" type="presParOf" srcId="{C3FACA92-D259-42E5-996B-79F6160C5C85}" destId="{922CB062-18A0-46B1-9B03-2F95E3C33B99}" srcOrd="3" destOrd="0" presId="urn:microsoft.com/office/officeart/2005/8/layout/cycle3"/>
    <dgm:cxn modelId="{3C97A33E-18EE-4587-8BF5-C985AC48E5A2}" type="presParOf" srcId="{C3FACA92-D259-42E5-996B-79F6160C5C85}" destId="{40989B4E-44CD-4847-81E5-15FA4BBD6EEE}" srcOrd="4" destOrd="0" presId="urn:microsoft.com/office/officeart/2005/8/layout/cycle3"/>
    <dgm:cxn modelId="{8E92D955-A956-4578-A43B-862397AE5B16}" type="presParOf" srcId="{C3FACA92-D259-42E5-996B-79F6160C5C85}" destId="{14D05D85-2E38-4228-84B7-494B5CC088E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A14C9-8923-B745-9818-F0CDFEB287E5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B3A5-F8FB-404F-88C9-2D8EF1EFB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C166-5D0A-5147-A0D7-B1D6102D5F7E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9B8BB-152D-DE48-8BC4-A6F4607866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B8BB-152D-DE48-8BC4-A6F4607866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comparison between rental, leasing and purchase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B8BB-152D-DE48-8BC4-A6F4607866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9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B8BB-152D-DE48-8BC4-A6F4607866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B8BB-152D-DE48-8BC4-A6F4607866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" b="8111"/>
          <a:stretch/>
        </p:blipFill>
        <p:spPr>
          <a:xfrm>
            <a:off x="-1" y="-106696"/>
            <a:ext cx="9217043" cy="59449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46748" y="1484723"/>
            <a:ext cx="7772400" cy="1146175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6748" y="2478498"/>
            <a:ext cx="7848600" cy="685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8971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6748" y="3240498"/>
            <a:ext cx="7772400" cy="639404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Presenter Name </a:t>
            </a:r>
          </a:p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46748" y="3887692"/>
            <a:ext cx="7772400" cy="518575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Presenter Title, date</a:t>
            </a:r>
          </a:p>
          <a:p>
            <a:pPr algn="l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1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MaximizeLogo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04" y="5761140"/>
            <a:ext cx="4196559" cy="10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" b="8111"/>
          <a:stretch/>
        </p:blipFill>
        <p:spPr>
          <a:xfrm>
            <a:off x="-38955" y="-223561"/>
            <a:ext cx="9248842" cy="5965503"/>
          </a:xfrm>
          <a:prstGeom prst="rect">
            <a:avLst/>
          </a:prstGeom>
        </p:spPr>
      </p:pic>
      <p:pic>
        <p:nvPicPr>
          <p:cNvPr id="6" name="Picture 5" descr="2014MaximizeLogo_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04" y="5761140"/>
            <a:ext cx="4196559" cy="109686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3260" y="72267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53260" y="1865677"/>
            <a:ext cx="8229600" cy="243840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Contact Information (name/email/phone for all presenters)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014MaximizeLogo_final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-10445"/>
          <a:stretch/>
        </p:blipFill>
        <p:spPr>
          <a:xfrm>
            <a:off x="5555140" y="5912464"/>
            <a:ext cx="3521656" cy="1013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901070"/>
            <a:ext cx="897030" cy="73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9978" y="6018104"/>
            <a:ext cx="1825378" cy="56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 userDrawn="1"/>
        </p:nvGrpSpPr>
        <p:grpSpPr>
          <a:xfrm>
            <a:off x="7722965" y="96969"/>
            <a:ext cx="1428826" cy="853798"/>
            <a:chOff x="7468769" y="192959"/>
            <a:chExt cx="1428826" cy="853798"/>
          </a:xfrm>
        </p:grpSpPr>
        <p:pic>
          <p:nvPicPr>
            <p:cNvPr id="9" name="Picture 8" descr="Twitter_logo_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69" y="733920"/>
              <a:ext cx="384796" cy="312837"/>
            </a:xfrm>
            <a:prstGeom prst="rect">
              <a:avLst/>
            </a:prstGeom>
          </p:spPr>
        </p:pic>
        <p:sp>
          <p:nvSpPr>
            <p:cNvPr id="10" name="Oval Callout 9"/>
            <p:cNvSpPr/>
            <p:nvPr userDrawn="1"/>
          </p:nvSpPr>
          <p:spPr>
            <a:xfrm>
              <a:off x="7541918" y="192959"/>
              <a:ext cx="1231017" cy="537674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627621" y="322907"/>
              <a:ext cx="1269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#MAMConf14</a:t>
              </a:r>
              <a:endParaRPr lang="en-US" sz="1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-77912" y="5671825"/>
            <a:ext cx="92793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2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vernon@bellpartnersinc.com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khuss@harborg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48" y="1106692"/>
            <a:ext cx="7772400" cy="1146175"/>
          </a:xfrm>
        </p:spPr>
        <p:txBody>
          <a:bodyPr/>
          <a:lstStyle/>
          <a:p>
            <a:r>
              <a:rPr lang="en-US" dirty="0"/>
              <a:t>Incremental and Ancillary Revenue Strategies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Driving Revenue, Returns and Value</a:t>
            </a:r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Mark P. Vernon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Vice President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14" y="601133"/>
            <a:ext cx="6201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Ancillary Income: Seek out opportu</a:t>
            </a:r>
            <a:r>
              <a:rPr lang="en-US" sz="2800" b="1" i="1" dirty="0" smtClean="0"/>
              <a:t>nities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6962" y="993372"/>
            <a:ext cx="65292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Income generating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Services</a:t>
            </a:r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Cable and wireless (must have ample bandwidth)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Laundry (in unit and internet based laundry facilities)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Rooftop antennas for wireless transmission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Vending (traditional versus healthy vending)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Renters insurance (standard versus self administered)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Furniture rental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Coffee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After </a:t>
            </a:r>
            <a:r>
              <a:rPr lang="en-US" b="1" dirty="0">
                <a:latin typeface="+mj-lt"/>
              </a:rPr>
              <a:t>hours concierge </a:t>
            </a:r>
            <a:r>
              <a:rPr lang="en-US" b="1" dirty="0" smtClean="0">
                <a:latin typeface="+mj-lt"/>
              </a:rPr>
              <a:t>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Alarm monitoring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Parking space rental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Pet washing stations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Carwash income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Language interpretation services (dial-in)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95" y="33502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" y="467733"/>
            <a:ext cx="742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</a:rPr>
              <a:t>Ancillary Income: Seek out </a:t>
            </a:r>
            <a:r>
              <a:rPr lang="en-US" sz="2800" b="1" i="1" dirty="0" smtClean="0">
                <a:solidFill>
                  <a:prstClr val="black"/>
                </a:solidFill>
              </a:rPr>
              <a:t>opportunities (cont’d)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943" y="1317171"/>
            <a:ext cx="67490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Utilities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Resident utility pass through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Deregulated markets – electricity and gas related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Mineral and gas rights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Rate increases through applicable regulatory authorities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Rate negotiations – flat rate versus spot rates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Tax incentives, energy conservation and utility </a:t>
            </a:r>
            <a:r>
              <a:rPr lang="en-US" dirty="0" smtClean="0">
                <a:solidFill>
                  <a:prstClr val="black"/>
                </a:solidFill>
              </a:rPr>
              <a:t>audits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Vacant utility recovery</a:t>
            </a:r>
            <a:endParaRPr lang="en-US" dirty="0">
              <a:solidFill>
                <a:prstClr val="black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Recycling </a:t>
            </a:r>
            <a:r>
              <a:rPr lang="en-US" dirty="0" smtClean="0">
                <a:solidFill>
                  <a:prstClr val="black"/>
                </a:solidFill>
              </a:rPr>
              <a:t>/waste reduction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Valet Waste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In-house utility billing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09" y="49312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435429"/>
            <a:ext cx="763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</a:rPr>
              <a:t>Ancillary Income: Seek out opportunities (cont’d</a:t>
            </a:r>
            <a:r>
              <a:rPr lang="en-US" sz="3200" b="1" i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393371"/>
            <a:ext cx="29297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Pet </a:t>
            </a:r>
            <a:r>
              <a:rPr lang="en-US" dirty="0" smtClean="0"/>
              <a:t>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Pet DNA fees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Amenity </a:t>
            </a:r>
            <a:r>
              <a:rPr lang="en-US" b="1" dirty="0" smtClean="0"/>
              <a:t>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Lease break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Charging station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Bicycle rack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00" y="3505258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13" y="137097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51681"/>
              </p:ext>
            </p:extLst>
          </p:nvPr>
        </p:nvGraphicFramePr>
        <p:xfrm>
          <a:off x="1237673" y="1266372"/>
          <a:ext cx="6925733" cy="4340977"/>
        </p:xfrm>
        <a:graphic>
          <a:graphicData uri="http://schemas.openxmlformats.org/drawingml/2006/table">
            <a:tbl>
              <a:tblPr/>
              <a:tblGrid>
                <a:gridCol w="1222030"/>
                <a:gridCol w="1052697"/>
                <a:gridCol w="1311086"/>
                <a:gridCol w="1052697"/>
                <a:gridCol w="1052697"/>
                <a:gridCol w="1052697"/>
                <a:gridCol w="181829"/>
              </a:tblGrid>
              <a:tr h="44631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Washer and Dryer - 5 Year Lease </a:t>
                      </a:r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Projections (2012-2017)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Months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Monthly Rental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Rental/Set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(Cost)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Lease 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Washer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and </a:t>
                      </a:r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Dryer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$40.00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$1,800.00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7% 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$126.00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Costs: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$1,926.00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Months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Monthly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Income/Set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(Benefit)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Monthly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$45.00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$2,100.00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Yearly Benefit: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$2,100.00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Net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$174.00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5 Year ROI: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Payback Period  (Mos):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55.0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Assumptions: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* $5.00 is the leasing premium/set; The rental fee is 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$40 </a:t>
                      </a:r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and 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Arial"/>
                        </a:rPr>
                        <a:t> re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sident </a:t>
                      </a:r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pays </a:t>
                      </a: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$45.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**Based on a 5 year lease cycle.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***Net income achieved after 55 months of rental; 4.5 months maximum vacancy allowed.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4543" y="326571"/>
            <a:ext cx="690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Ancillary Income: Define the risks (</a:t>
            </a: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eturn on investment – simple case study)</a:t>
            </a:r>
            <a:endParaRPr lang="en-US" sz="2400" b="1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48642"/>
              </p:ext>
            </p:extLst>
          </p:nvPr>
        </p:nvGraphicFramePr>
        <p:xfrm>
          <a:off x="1193800" y="1640114"/>
          <a:ext cx="6756400" cy="3884386"/>
        </p:xfrm>
        <a:graphic>
          <a:graphicData uri="http://schemas.openxmlformats.org/drawingml/2006/table">
            <a:tbl>
              <a:tblPr/>
              <a:tblGrid>
                <a:gridCol w="1052697"/>
                <a:gridCol w="1052697"/>
                <a:gridCol w="1311086"/>
                <a:gridCol w="1052697"/>
                <a:gridCol w="1052697"/>
                <a:gridCol w="1052697"/>
                <a:gridCol w="181829"/>
              </a:tblGrid>
              <a:tr h="5696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Washers and Dryers - 5 Year Purchase </a:t>
                      </a:r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Projections 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Arial"/>
                        </a:rPr>
                        <a:t> (2012-2017)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W/D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Install Labor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Cost/Set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(Cost)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Purchase W/D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$1,100.00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$1,120.00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7% taxes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$78.40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Costs: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$1,198.40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Months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Monthly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(Benefit)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Monthly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$2,100.00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Total Yearly Benefit: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$2,100.00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Net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$901.60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5 Year ROI: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Payback Period  (Mos):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34.2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*$600 for top load washer and $500 for top load dryer.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**$300 buy back after 5 years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***5-7 year life based on usage. Calculation assumes 5 years.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1"/>
            <a:ext cx="7195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cs typeface="Times New Roman" panose="02020603050405020304" pitchFamily="18" charset="0"/>
              </a:rPr>
              <a:t>Ancillary Income: Define the risks (return on investment – simple case study)</a:t>
            </a:r>
          </a:p>
        </p:txBody>
      </p:sp>
    </p:spTree>
    <p:extLst>
      <p:ext uri="{BB962C8B-B14F-4D97-AF65-F5344CB8AC3E}">
        <p14:creationId xmlns:p14="http://schemas.microsoft.com/office/powerpoint/2010/main" val="31081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1629"/>
            <a:ext cx="6398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Ancillary Income: Track Performance</a:t>
            </a:r>
            <a:endParaRPr lang="en-US" sz="3200" b="1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629" y="1381589"/>
            <a:ext cx="66093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Identify income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Negotiate the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Track income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Drive ancillary income strategy through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Renegotiate the terms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381589"/>
            <a:ext cx="2705100" cy="206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7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5" y="512410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Ancillary </a:t>
            </a:r>
            <a:r>
              <a:rPr lang="en-US" sz="3200" b="1" i="1" dirty="0" smtClean="0"/>
              <a:t>Income</a:t>
            </a:r>
            <a:r>
              <a:rPr lang="en-US" sz="2800" b="1" i="1" dirty="0" smtClean="0"/>
              <a:t>: The </a:t>
            </a:r>
            <a:r>
              <a:rPr lang="en-US" sz="2800" b="1" i="1" dirty="0"/>
              <a:t>t</a:t>
            </a:r>
            <a:r>
              <a:rPr lang="en-US" sz="2800" b="1" i="1" dirty="0" smtClean="0"/>
              <a:t>ipping point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5555" y="1124872"/>
            <a:ext cx="821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	“Are we simply trading rent increases for ancillary revenue.”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1777157"/>
            <a:ext cx="821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	“This property nickels and dimes us to death.”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4" y="341040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68" y="335801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3410407"/>
            <a:ext cx="2619375" cy="1795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8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Mark Vernon, Vice President Purchasing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Bell Partners Inc.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336.232.1900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mvernon@bellpartnersinc.com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  <a:latin typeface="+mj-lt"/>
              </a:rPr>
              <a:t>Photos uploaded via internet Google search</a:t>
            </a:r>
            <a:endParaRPr lang="en-US" sz="12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9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48" y="1069087"/>
            <a:ext cx="7772400" cy="1146175"/>
          </a:xfrm>
        </p:spPr>
        <p:txBody>
          <a:bodyPr/>
          <a:lstStyle/>
          <a:p>
            <a:r>
              <a:rPr lang="en-US" dirty="0"/>
              <a:t>Incremental and Ancillary Revenue Strategies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Driving Revenue, Returns and Value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Kevin Huss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Director of Revenue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334978"/>
            <a:ext cx="734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</a:rPr>
              <a:t>Maximizing Revenue is about Balance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05893" y="9262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1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33" y="381000"/>
            <a:ext cx="735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Ancillary Income: Driving revenue, returns and value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435" y="1025682"/>
            <a:ext cx="654172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Compete with others to drive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Transform the landscape to create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Seek out the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Project the returns (ROI)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Track the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Watch for the tipping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4" descr="MPj043932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1" y="1502991"/>
            <a:ext cx="2922747" cy="32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344021"/>
            <a:ext cx="734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b="1" dirty="0" smtClean="0"/>
              <a:t>Ancillary Revenue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80246" y="1170663"/>
          <a:ext cx="82477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9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7DEBE2-DA6C-4682-9B29-BCBC9793E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47DEBE2-DA6C-4682-9B29-BCBC9793E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8383C-B150-4A06-BCFE-EB59FC403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C358383C-B150-4A06-BCFE-EB59FC403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3D5EA2-AFCB-4F40-9A9C-5BBF1600F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073D5EA2-AFCB-4F40-9A9C-5BBF1600F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F02799-91FC-4738-A888-4F5FE65D4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FDF02799-91FC-4738-A888-4F5FE65D4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801AA-FD44-4A54-AF74-DF8E16EF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537801AA-FD44-4A54-AF74-DF8E16EF4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63AF1A-5F16-4E62-B2A3-7BAAD4DA7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F163AF1A-5F16-4E62-B2A3-7BAAD4DA7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649931-E644-4550-B557-6799F54D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D0649931-E644-4550-B557-6799F54D0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A265D-63F1-4AD5-83C0-E58E3E6C0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EBA265D-63F1-4AD5-83C0-E58E3E6C0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DE0E7-E99D-41F5-88F4-1F849B752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600DE0E7-E99D-41F5-88F4-1F849B752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89299" y="1197823"/>
          <a:ext cx="82658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550" y="344021"/>
            <a:ext cx="734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b="1" dirty="0" smtClean="0"/>
              <a:t>Ancillary Revenue cont.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378814-6F8A-4E01-AA3A-D0C70ED83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B378814-6F8A-4E01-AA3A-D0C70ED83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F8696B-2028-46D8-A7FE-02AF033C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ABF8696B-2028-46D8-A7FE-02AF033C0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7E5E1-CFFA-4B2E-B38E-77C7EA425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FB57E5E1-CFFA-4B2E-B38E-77C7EA425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AA516-099E-488A-95E3-37C633B4F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7DAAA516-099E-488A-95E3-37C633B4F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6818E7-DF7B-4DF1-A55A-AE46F7A23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26818E7-DF7B-4DF1-A55A-AE46F7A23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1E29F-6409-4F01-88BA-CA939F567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3821E29F-6409-4F01-88BA-CA939F567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5CC034-92C4-4FD1-BCDD-BC5269CA4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2A5CC034-92C4-4FD1-BCDD-BC5269CA4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287AC0-0050-4034-9FB3-680ADA881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B287AC0-0050-4034-9FB3-680ADA881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ED886-A6EE-4DF4-9730-9D7A501A5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D86ED886-A6EE-4DF4-9730-9D7A501A5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344021"/>
            <a:ext cx="734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b="1" dirty="0"/>
              <a:t>Understanding your property is key?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08911" y="12611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E323A-A76F-4128-893D-FA64A7AF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D2E323A-A76F-4128-893D-FA64A7AF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D2E323A-A76F-4128-893D-FA64A7AF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3D2E323A-A76F-4128-893D-FA64A7AF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E6E56E-7B45-47A7-8EDC-29AC15A4C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BE6E56E-7B45-47A7-8EDC-29AC15A4C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BE6E56E-7B45-47A7-8EDC-29AC15A4C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BE6E56E-7B45-47A7-8EDC-29AC15A4C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D6A727-B835-4B6C-8769-B5589B7C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BD6A727-B835-4B6C-8769-B5589B7C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BD6A727-B835-4B6C-8769-B5589B7C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BD6A727-B835-4B6C-8769-B5589B7CD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CB062-18A0-46B1-9B03-2F95E3C33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22CB062-18A0-46B1-9B03-2F95E3C33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22CB062-18A0-46B1-9B03-2F95E3C33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22CB062-18A0-46B1-9B03-2F95E3C33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89B4E-44CD-4847-81E5-15FA4BBD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0989B4E-44CD-4847-81E5-15FA4BBD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0989B4E-44CD-4847-81E5-15FA4BBD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0989B4E-44CD-4847-81E5-15FA4BBD6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05D85-2E38-4228-84B7-494B5CC0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14D05D85-2E38-4228-84B7-494B5CC0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4D05D85-2E38-4228-84B7-494B5CC0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4D05D85-2E38-4228-84B7-494B5CC0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344021"/>
            <a:ext cx="7623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3000" b="1" dirty="0" smtClean="0"/>
              <a:t>How do you sell your monthly ancillary fees?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974" y="1311233"/>
            <a:ext cx="372097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2400" i="0" u="sng" dirty="0" smtClean="0"/>
              <a:t>Include in the rent?</a:t>
            </a:r>
          </a:p>
          <a:p>
            <a:endParaRPr lang="en-US" sz="2400" i="0" dirty="0" smtClean="0"/>
          </a:p>
          <a:p>
            <a:r>
              <a:rPr lang="en-US" sz="2000" i="0" dirty="0" smtClean="0"/>
              <a:t>Rent</a:t>
            </a:r>
            <a:r>
              <a:rPr lang="en-US" sz="2000" i="0" dirty="0"/>
              <a:t>				</a:t>
            </a:r>
            <a:r>
              <a:rPr lang="en-US" sz="2000" i="0" dirty="0" smtClean="0"/>
              <a:t>	$</a:t>
            </a:r>
            <a:r>
              <a:rPr lang="en-US" sz="2000" i="0" dirty="0"/>
              <a:t>635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i="0" dirty="0" smtClean="0"/>
              <a:t>Payment from resident	$635</a:t>
            </a:r>
          </a:p>
          <a:p>
            <a:r>
              <a:rPr lang="en-US" sz="1100" dirty="0" smtClean="0"/>
              <a:t>($25 door to </a:t>
            </a:r>
            <a:r>
              <a:rPr lang="en-US" sz="1100" dirty="0"/>
              <a:t>door trash pick up and $10 parking </a:t>
            </a:r>
            <a:r>
              <a:rPr lang="en-US" sz="1100" dirty="0" smtClean="0"/>
              <a:t>fee included)</a:t>
            </a:r>
            <a:endParaRPr lang="en-US" sz="1100" dirty="0"/>
          </a:p>
          <a:p>
            <a:endParaRPr lang="en-US" sz="1600" i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98472" y="1309730"/>
            <a:ext cx="37390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2400" i="0" u="sng" dirty="0" smtClean="0"/>
              <a:t>Not include in the rent?</a:t>
            </a:r>
          </a:p>
          <a:p>
            <a:endParaRPr lang="en-US" sz="2400" i="0" dirty="0"/>
          </a:p>
          <a:p>
            <a:r>
              <a:rPr lang="en-US" sz="2000" i="0" dirty="0" smtClean="0"/>
              <a:t>Rent					$600</a:t>
            </a:r>
          </a:p>
          <a:p>
            <a:r>
              <a:rPr lang="en-US" sz="2000" i="0" dirty="0" smtClean="0"/>
              <a:t>Door to Door Trash		$25</a:t>
            </a:r>
          </a:p>
          <a:p>
            <a:r>
              <a:rPr lang="en-US" sz="2000" i="0" dirty="0" smtClean="0"/>
              <a:t>Parking fee				$10</a:t>
            </a:r>
          </a:p>
          <a:p>
            <a:endParaRPr lang="en-US" sz="2000" i="0" dirty="0"/>
          </a:p>
          <a:p>
            <a:r>
              <a:rPr lang="en-US" sz="2000" i="0" dirty="0" smtClean="0"/>
              <a:t>Payment from resident	$635</a:t>
            </a:r>
          </a:p>
          <a:p>
            <a:endParaRPr lang="en-US" sz="24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334974" y="4358221"/>
            <a:ext cx="76230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2000" i="0" dirty="0" smtClean="0"/>
              <a:t>On the surface this looks no different, but when you market your property there could be a calculated difference….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1249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50" y="344021"/>
            <a:ext cx="7623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3000" b="1" dirty="0" smtClean="0"/>
              <a:t>How will a buyer underwrite your property?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974" y="1112067"/>
            <a:ext cx="372097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2400" i="0" u="sng" dirty="0" smtClean="0"/>
              <a:t>Include in the rent?</a:t>
            </a:r>
          </a:p>
          <a:p>
            <a:endParaRPr lang="en-US" sz="2000" i="0" dirty="0" smtClean="0"/>
          </a:p>
          <a:p>
            <a:r>
              <a:rPr lang="en-US" sz="1800" i="0" dirty="0" smtClean="0"/>
              <a:t>Rent</a:t>
            </a:r>
            <a:r>
              <a:rPr lang="en-US" sz="1800" i="0" dirty="0"/>
              <a:t>				</a:t>
            </a:r>
            <a:r>
              <a:rPr lang="en-US" sz="1800" i="0" dirty="0" smtClean="0"/>
              <a:t>		$650</a:t>
            </a:r>
            <a:endParaRPr lang="en-US" sz="1800" i="0" dirty="0"/>
          </a:p>
          <a:p>
            <a:r>
              <a:rPr lang="en-US" sz="1800" i="0" dirty="0" smtClean="0"/>
              <a:t>Door to </a:t>
            </a:r>
            <a:r>
              <a:rPr lang="en-US" sz="1800" i="0" dirty="0"/>
              <a:t>D</a:t>
            </a:r>
            <a:r>
              <a:rPr lang="en-US" sz="1800" i="0" dirty="0" smtClean="0"/>
              <a:t>oor Trash			$0</a:t>
            </a:r>
          </a:p>
          <a:p>
            <a:r>
              <a:rPr lang="en-US" sz="1800" i="0" dirty="0" smtClean="0"/>
              <a:t>Parking Fee				$0</a:t>
            </a:r>
          </a:p>
          <a:p>
            <a:endParaRPr lang="en-US" sz="1800" dirty="0"/>
          </a:p>
          <a:p>
            <a:r>
              <a:rPr lang="en-US" sz="1800" dirty="0" smtClean="0"/>
              <a:t>Total Revenue Per Unit		$650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8472" y="1112067"/>
            <a:ext cx="37390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2400" i="0" u="sng" dirty="0" smtClean="0"/>
              <a:t>Not include in the rent?</a:t>
            </a:r>
          </a:p>
          <a:p>
            <a:endParaRPr lang="en-US" sz="2000" i="0" dirty="0"/>
          </a:p>
          <a:p>
            <a:r>
              <a:rPr lang="en-US" sz="1800" i="0" dirty="0" smtClean="0"/>
              <a:t>Rent						$650</a:t>
            </a:r>
          </a:p>
          <a:p>
            <a:r>
              <a:rPr lang="en-US" sz="1800" i="0" dirty="0" smtClean="0"/>
              <a:t>Door to Door Trash			$25</a:t>
            </a:r>
          </a:p>
          <a:p>
            <a:r>
              <a:rPr lang="en-US" sz="1800" i="0" dirty="0" smtClean="0"/>
              <a:t>Parking fee				$10</a:t>
            </a:r>
          </a:p>
          <a:p>
            <a:endParaRPr lang="en-US" sz="1800" i="0" dirty="0"/>
          </a:p>
          <a:p>
            <a:r>
              <a:rPr lang="en-US" sz="1800" dirty="0"/>
              <a:t>Total Revenue Per Unit	</a:t>
            </a:r>
            <a:r>
              <a:rPr lang="en-US" sz="1800" dirty="0" smtClean="0"/>
              <a:t>	$685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34974" y="3487171"/>
            <a:ext cx="762301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The next buyer will underwrite a targeted rent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Existing ancillary accounts will be included</a:t>
            </a:r>
            <a:endParaRPr lang="en-US" sz="20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334974" y="4331923"/>
            <a:ext cx="762301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en-US" sz="2000" i="0" dirty="0" smtClean="0"/>
              <a:t>$685 vs. $650 </a:t>
            </a:r>
            <a:r>
              <a:rPr lang="en-US" sz="2000" i="0" dirty="0"/>
              <a:t>=</a:t>
            </a:r>
            <a:r>
              <a:rPr lang="en-US" sz="2000" i="0" dirty="0" smtClean="0"/>
              <a:t> $35/unit of additional revenue</a:t>
            </a:r>
          </a:p>
          <a:p>
            <a:r>
              <a:rPr lang="en-US" sz="2000" i="0" dirty="0" smtClean="0"/>
              <a:t>$35 x 12 months x 300 units = $126,000</a:t>
            </a:r>
          </a:p>
          <a:p>
            <a:r>
              <a:rPr lang="en-US" sz="2000" i="0" dirty="0" smtClean="0"/>
              <a:t>$126,000 at a 7% cap rate = </a:t>
            </a:r>
            <a:r>
              <a:rPr lang="en-US" sz="2000" b="1" i="0" dirty="0" smtClean="0">
                <a:solidFill>
                  <a:srgbClr val="FF0000"/>
                </a:solidFill>
              </a:rPr>
              <a:t>$1.8 million of value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Kevin Huss</a:t>
            </a:r>
            <a:endParaRPr lang="en-US" dirty="0"/>
          </a:p>
          <a:p>
            <a:r>
              <a:rPr lang="en-US" dirty="0" smtClean="0"/>
              <a:t>Director of Revenue Management</a:t>
            </a:r>
          </a:p>
          <a:p>
            <a:r>
              <a:rPr lang="en-US" dirty="0" smtClean="0"/>
              <a:t>Harbor Group Management Co.</a:t>
            </a:r>
          </a:p>
          <a:p>
            <a:r>
              <a:rPr lang="en-US" dirty="0" smtClean="0">
                <a:hlinkClick r:id="rId2"/>
              </a:rPr>
              <a:t>khuss@harborg.com</a:t>
            </a:r>
            <a:endParaRPr lang="en-US" dirty="0" smtClean="0"/>
          </a:p>
          <a:p>
            <a:r>
              <a:rPr lang="en-US" dirty="0" smtClean="0"/>
              <a:t>212.644.0513</a:t>
            </a:r>
          </a:p>
        </p:txBody>
      </p:sp>
    </p:spTree>
    <p:extLst>
      <p:ext uri="{BB962C8B-B14F-4D97-AF65-F5344CB8AC3E}">
        <p14:creationId xmlns:p14="http://schemas.microsoft.com/office/powerpoint/2010/main" val="28029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255" y="1431848"/>
            <a:ext cx="6061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Multi-family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Multi-family Property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Multi-family Developers</a:t>
            </a:r>
          </a:p>
          <a:p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Self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Big Box 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Hotels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Airlines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512" y="886546"/>
            <a:ext cx="983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“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Relax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, Roger, everybody's doing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it…”  Bud Fox, Wall Street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utoShape 2" descr="Image result for wall street bull"/>
          <p:cNvSpPr>
            <a:spLocks noChangeAspect="1" noChangeArrowheads="1"/>
          </p:cNvSpPr>
          <p:nvPr/>
        </p:nvSpPr>
        <p:spPr bwMode="auto">
          <a:xfrm>
            <a:off x="0" y="-136525"/>
            <a:ext cx="6604986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330" y="319596"/>
            <a:ext cx="703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Ancillary Income</a:t>
            </a:r>
            <a:r>
              <a:rPr lang="en-US" sz="2800" b="1" i="1" dirty="0" smtClean="0">
                <a:latin typeface="+mj-lt"/>
                <a:cs typeface="Times New Roman" panose="02020603050405020304" pitchFamily="18" charset="0"/>
              </a:rPr>
              <a:t>: Who are our competitors? </a:t>
            </a:r>
            <a:endParaRPr lang="en-US" sz="2800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1431848"/>
            <a:ext cx="3080657" cy="390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0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4" y="435429"/>
            <a:ext cx="678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Ancillary </a:t>
            </a:r>
            <a:r>
              <a:rPr lang="en-US" sz="2800" b="1" i="1" dirty="0" smtClean="0">
                <a:latin typeface="+mj-lt"/>
              </a:rPr>
              <a:t>Income</a:t>
            </a:r>
            <a:r>
              <a:rPr lang="en-US" sz="2800" b="1" i="1" dirty="0" smtClean="0"/>
              <a:t>: Transform the landscape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2887" y="1153886"/>
            <a:ext cx="681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Utilize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economies </a:t>
            </a:r>
            <a:r>
              <a:rPr lang="en-US" sz="2400" dirty="0">
                <a:latin typeface="+mj-lt"/>
              </a:rPr>
              <a:t>of scale to leverage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income opportunities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Increase property portfolio </a:t>
            </a:r>
            <a:r>
              <a:rPr lang="en-US" sz="2400" dirty="0">
                <a:latin typeface="+mj-lt"/>
              </a:rPr>
              <a:t>income through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multi-stream </a:t>
            </a:r>
            <a:r>
              <a:rPr lang="en-US" sz="2400" dirty="0">
                <a:latin typeface="+mj-lt"/>
              </a:rPr>
              <a:t>revenue </a:t>
            </a:r>
            <a:r>
              <a:rPr lang="en-US" sz="2400" dirty="0" smtClean="0">
                <a:latin typeface="+mj-lt"/>
              </a:rPr>
              <a:t>sources</a:t>
            </a:r>
            <a:endParaRPr lang="en-US" sz="2400" dirty="0">
              <a:latin typeface="+mj-lt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Monetize </a:t>
            </a:r>
            <a:r>
              <a:rPr lang="en-US" sz="2400" dirty="0">
                <a:latin typeface="+mj-lt"/>
              </a:rPr>
              <a:t>resident service demands </a:t>
            </a:r>
            <a:endParaRPr lang="en-US" sz="2400" dirty="0" smtClean="0">
              <a:latin typeface="+mj-lt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Impact property valuation at sale or refi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Boost property </a:t>
            </a:r>
            <a:r>
              <a:rPr lang="en-US" sz="2400" dirty="0">
                <a:latin typeface="+mj-lt"/>
              </a:rPr>
              <a:t>bottom-line </a:t>
            </a:r>
            <a:r>
              <a:rPr lang="en-US" sz="2400" dirty="0" smtClean="0">
                <a:latin typeface="+mj-lt"/>
              </a:rPr>
              <a:t>value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4114800"/>
            <a:ext cx="82622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1012371"/>
            <a:ext cx="4234543" cy="453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3915" y="163286"/>
            <a:ext cx="80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Ancillary Income Opportunity: Gumball machines 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0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" y="457554"/>
            <a:ext cx="7217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Results:  Gumball machine usage increases resident tooth decay at the community</a:t>
            </a:r>
            <a:endParaRPr lang="en-US" sz="2800" b="1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72918"/>
            <a:ext cx="5791200" cy="36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4" y="1043709"/>
            <a:ext cx="37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8429"/>
            <a:ext cx="7014072" cy="363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24543"/>
            <a:ext cx="746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Ancillary Income Opportunity:  Community Rickshaw Service 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4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37" y="1462975"/>
            <a:ext cx="5611753" cy="392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2772" y="500743"/>
            <a:ext cx="7378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+mj-lt"/>
              </a:rPr>
              <a:t>Results: Increase in the number of beer cans, cigarette butts and volume of emesis to clean up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7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18" y="1567542"/>
            <a:ext cx="6620654" cy="393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5687" y="401559"/>
            <a:ext cx="840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Results: </a:t>
            </a:r>
            <a:r>
              <a:rPr lang="en-US" sz="2800" b="1" i="1" dirty="0" smtClean="0">
                <a:latin typeface="+mj-lt"/>
              </a:rPr>
              <a:t>Corresponding</a:t>
            </a:r>
            <a:r>
              <a:rPr lang="en-US" sz="2800" b="1" i="1" dirty="0" smtClean="0"/>
              <a:t> increase in the number of </a:t>
            </a:r>
          </a:p>
          <a:p>
            <a:r>
              <a:rPr lang="en-US" sz="2800" b="1" i="1" dirty="0" smtClean="0"/>
              <a:t>internal transfers</a:t>
            </a:r>
          </a:p>
        </p:txBody>
      </p:sp>
    </p:spTree>
    <p:extLst>
      <p:ext uri="{BB962C8B-B14F-4D97-AF65-F5344CB8AC3E}">
        <p14:creationId xmlns:p14="http://schemas.microsoft.com/office/powerpoint/2010/main" val="28758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914</Words>
  <Application>Microsoft Office PowerPoint</Application>
  <PresentationFormat>On-screen Show (4:3)</PresentationFormat>
  <Paragraphs>488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Incremental and Ancillary Revenue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Incremental and Ancillary Revenue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Apartment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Mauck</dc:creator>
  <cp:lastModifiedBy>Sarah Laws</cp:lastModifiedBy>
  <cp:revision>77</cp:revision>
  <dcterms:created xsi:type="dcterms:W3CDTF">2014-09-02T19:14:58Z</dcterms:created>
  <dcterms:modified xsi:type="dcterms:W3CDTF">2014-10-22T19:28:51Z</dcterms:modified>
</cp:coreProperties>
</file>