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B3"/>
    <a:srgbClr val="FACE50"/>
    <a:srgbClr val="DA05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83" autoAdjust="0"/>
    <p:restoredTop sz="94637"/>
  </p:normalViewPr>
  <p:slideViewPr>
    <p:cSldViewPr snapToGrid="0" showGuides="1">
      <p:cViewPr>
        <p:scale>
          <a:sx n="275" d="100"/>
          <a:sy n="275" d="100"/>
        </p:scale>
        <p:origin x="1048" y="-520"/>
      </p:cViewPr>
      <p:guideLst>
        <p:guide orient="horz" pos="1152"/>
        <p:guide pos="11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f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30FE875-10F9-4DF1-A8CC-6FA1477B820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81377" y="547511"/>
            <a:ext cx="2545645" cy="2545645"/>
          </a:xfrm>
          <a:custGeom>
            <a:avLst/>
            <a:gdLst>
              <a:gd name="connsiteX0" fmla="*/ 1371600 w 2743200"/>
              <a:gd name="connsiteY0" fmla="*/ 0 h 2743200"/>
              <a:gd name="connsiteX1" fmla="*/ 2743200 w 2743200"/>
              <a:gd name="connsiteY1" fmla="*/ 1371600 h 2743200"/>
              <a:gd name="connsiteX2" fmla="*/ 1371600 w 2743200"/>
              <a:gd name="connsiteY2" fmla="*/ 2743200 h 2743200"/>
              <a:gd name="connsiteX3" fmla="*/ 0 w 2743200"/>
              <a:gd name="connsiteY3" fmla="*/ 1371600 h 2743200"/>
              <a:gd name="connsiteX4" fmla="*/ 1371600 w 2743200"/>
              <a:gd name="connsiteY4" fmla="*/ 0 h 27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43200" h="2743200">
                <a:moveTo>
                  <a:pt x="1371600" y="0"/>
                </a:moveTo>
                <a:cubicBezTo>
                  <a:pt x="2129114" y="0"/>
                  <a:pt x="2743200" y="614086"/>
                  <a:pt x="2743200" y="1371600"/>
                </a:cubicBezTo>
                <a:cubicBezTo>
                  <a:pt x="2743200" y="2129114"/>
                  <a:pt x="2129114" y="2743200"/>
                  <a:pt x="1371600" y="2743200"/>
                </a:cubicBezTo>
                <a:cubicBezTo>
                  <a:pt x="614086" y="2743200"/>
                  <a:pt x="0" y="2129114"/>
                  <a:pt x="0" y="1371600"/>
                </a:cubicBezTo>
                <a:cubicBezTo>
                  <a:pt x="0" y="614086"/>
                  <a:pt x="614086" y="0"/>
                  <a:pt x="1371600" y="0"/>
                </a:cubicBez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buFontTx/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r>
              <a:rPr lang="en-US" dirty="0"/>
              <a:t>click here to add a picture or drag and drop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076DE0C-148A-74D1-F05D-A1E3D6FD015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6576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436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152" userDrawn="1">
          <p15:clr>
            <a:srgbClr val="FBAE40"/>
          </p15:clr>
        </p15:guide>
        <p15:guide id="2" pos="11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EDFF9-C21A-4CC7-AC07-5785B685516F}" type="datetimeFigureOut">
              <a:rPr lang="en-US" smtClean="0"/>
              <a:t>4/8/24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C6ACB-6DE9-46A6-9DC8-3F98551F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1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B2139DC2-831A-7391-D86D-21F734FB9AA6}"/>
              </a:ext>
            </a:extLst>
          </p:cNvPr>
          <p:cNvSpPr txBox="1"/>
          <p:nvPr/>
        </p:nvSpPr>
        <p:spPr>
          <a:xfrm>
            <a:off x="-37875" y="16123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F080544C-DC91-A2E0-ABEE-F4BEB9F645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63418" y="516767"/>
            <a:ext cx="2609741" cy="26097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055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9E398A622C6C49AA1D7585FFB11E1C" ma:contentTypeVersion="18" ma:contentTypeDescription="Create a new document." ma:contentTypeScope="" ma:versionID="07ca3b52a73bac9e3b235f2f171eba6e">
  <xsd:schema xmlns:xsd="http://www.w3.org/2001/XMLSchema" xmlns:xs="http://www.w3.org/2001/XMLSchema" xmlns:p="http://schemas.microsoft.com/office/2006/metadata/properties" xmlns:ns2="2f767739-3f6a-40b8-bbd8-abf27c558a8f" xmlns:ns3="d9da5a54-c2f0-49f3-92e8-cd1dfa6c1193" targetNamespace="http://schemas.microsoft.com/office/2006/metadata/properties" ma:root="true" ma:fieldsID="36d481be2e8bfadf3c728d06d956f612" ns2:_="" ns3:_="">
    <xsd:import namespace="2f767739-3f6a-40b8-bbd8-abf27c558a8f"/>
    <xsd:import namespace="d9da5a54-c2f0-49f3-92e8-cd1dfa6c1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767739-3f6a-40b8-bbd8-abf27c558a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69a052-f184-434b-9d65-0211e1fc19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da5a54-c2f0-49f3-92e8-cd1dfa6c1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8e4b0ef-8803-4447-aba9-959c5ca72eaf}" ma:internalName="TaxCatchAll" ma:showField="CatchAllData" ma:web="d9da5a54-c2f0-49f3-92e8-cd1dfa6c119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9da5a54-c2f0-49f3-92e8-cd1dfa6c1193" xsi:nil="true"/>
    <lcf76f155ced4ddcb4097134ff3c332f xmlns="2f767739-3f6a-40b8-bbd8-abf27c558a8f">
      <Terms xmlns="http://schemas.microsoft.com/office/infopath/2007/PartnerControls"/>
    </lcf76f155ced4ddcb4097134ff3c332f>
    <SharedWithUsers xmlns="d9da5a54-c2f0-49f3-92e8-cd1dfa6c1193">
      <UserInfo>
        <DisplayName/>
        <AccountId xsi:nil="true"/>
        <AccountType/>
      </UserInfo>
    </SharedWithUsers>
    <MediaLengthInSeconds xmlns="2f767739-3f6a-40b8-bbd8-abf27c558a8f" xsi:nil="true"/>
  </documentManagement>
</p:properties>
</file>

<file path=customXml/itemProps1.xml><?xml version="1.0" encoding="utf-8"?>
<ds:datastoreItem xmlns:ds="http://schemas.openxmlformats.org/officeDocument/2006/customXml" ds:itemID="{D6A49E82-6F0F-41DD-B52A-B92F0DDF58BF}"/>
</file>

<file path=customXml/itemProps2.xml><?xml version="1.0" encoding="utf-8"?>
<ds:datastoreItem xmlns:ds="http://schemas.openxmlformats.org/officeDocument/2006/customXml" ds:itemID="{DFA3620A-90AA-4A06-8856-87462B9E41DF}"/>
</file>

<file path=customXml/itemProps3.xml><?xml version="1.0" encoding="utf-8"?>
<ds:datastoreItem xmlns:ds="http://schemas.openxmlformats.org/officeDocument/2006/customXml" ds:itemID="{E1DEEC7D-9A18-40E4-A1A6-312404EE9E4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Rielly</dc:creator>
  <cp:lastModifiedBy>Christy Kingsbury</cp:lastModifiedBy>
  <cp:revision>20</cp:revision>
  <dcterms:created xsi:type="dcterms:W3CDTF">2020-08-27T16:27:00Z</dcterms:created>
  <dcterms:modified xsi:type="dcterms:W3CDTF">2024-04-08T16:14:00Z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0x010100579E398A622C6C49AA1D7585FFB11E1C</vt:lpwstr>
  </property>
  <property fmtid="{D5CDD505-2E9C-101B-9397-08002B2CF9AE}" pid="3" name="Order">
    <vt:r8>4428000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MediaServiceImageTags">
    <vt:lpwstr/>
  </property>
</Properties>
</file>