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366" r:id="rId2"/>
    <p:sldId id="367" r:id="rId3"/>
    <p:sldId id="36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421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19" r:id="rId55"/>
    <p:sldId id="420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07" name="Paul Lauricella" initials="PL [107]" lastIdx="1" clrIdx="106">
    <p:extLst/>
  </p:cmAuthor>
  <p:cmAuthor id="1" name="Paul Lauricella" initials="PL" lastIdx="2" clrIdx="0">
    <p:extLst/>
  </p:cmAuthor>
  <p:cmAuthor id="108" name="Paul Lauricella" initials="PL [108]" lastIdx="1" clrIdx="107">
    <p:extLst/>
  </p:cmAuthor>
  <p:cmAuthor id="2" name="Paul Lauricella" initials="PL [2]" lastIdx="1" clrIdx="1">
    <p:extLst/>
  </p:cmAuthor>
  <p:cmAuthor id="109" name="Paul Lauricella" initials="PL [109]" lastIdx="1" clrIdx="108">
    <p:extLst/>
  </p:cmAuthor>
  <p:cmAuthor id="3" name="Paul Lauricella" initials="PL [3]" lastIdx="1" clrIdx="2">
    <p:extLst/>
  </p:cmAuthor>
  <p:cmAuthor id="110" name="Paul Lauricella" initials="PL [110]" lastIdx="1" clrIdx="109">
    <p:extLst/>
  </p:cmAuthor>
  <p:cmAuthor id="4" name="Paul Lauricella" initials="PL [4]" lastIdx="1" clrIdx="3">
    <p:extLst/>
  </p:cmAuthor>
  <p:cmAuthor id="111" name="Paul Lauricella" initials="PL [111]" lastIdx="1" clrIdx="110">
    <p:extLst/>
  </p:cmAuthor>
  <p:cmAuthor id="5" name="Paul Lauricella" initials="PL [5]" lastIdx="1" clrIdx="4">
    <p:extLst/>
  </p:cmAuthor>
  <p:cmAuthor id="112" name="Paul Lauricella" initials="PL [112]" lastIdx="1" clrIdx="111">
    <p:extLst/>
  </p:cmAuthor>
  <p:cmAuthor id="6" name="Paul Lauricella" initials="PL [6]" lastIdx="1" clrIdx="5">
    <p:extLst/>
  </p:cmAuthor>
  <p:cmAuthor id="113" name="Paul Lauricella" initials="PL [113]" lastIdx="1" clrIdx="112">
    <p:extLst/>
  </p:cmAuthor>
  <p:cmAuthor id="7" name="Paul Lauricella" initials="PL [7]" lastIdx="1" clrIdx="6">
    <p:extLst/>
  </p:cmAuthor>
  <p:cmAuthor id="114" name="Paul Lauricella" initials="PL [114]" lastIdx="1" clrIdx="113">
    <p:extLst/>
  </p:cmAuthor>
  <p:cmAuthor id="8" name="Paul Lauricella" initials="PL [8]" lastIdx="1" clrIdx="7">
    <p:extLst/>
  </p:cmAuthor>
  <p:cmAuthor id="115" name="Paul Lauricella" initials="PL [115]" lastIdx="1" clrIdx="114">
    <p:extLst/>
  </p:cmAuthor>
  <p:cmAuthor id="9" name="Paul Lauricella" initials="PL [9]" lastIdx="1" clrIdx="8">
    <p:extLst/>
  </p:cmAuthor>
  <p:cmAuthor id="116" name="Paul Lauricella" initials="PL [116]" lastIdx="1" clrIdx="115">
    <p:extLst/>
  </p:cmAuthor>
  <p:cmAuthor id="10" name="Paul Lauricella" initials="PL [10]" lastIdx="1" clrIdx="9">
    <p:extLst/>
  </p:cmAuthor>
  <p:cmAuthor id="117" name="Paul Lauricella" initials="PL [117]" lastIdx="1" clrIdx="116">
    <p:extLst/>
  </p:cmAuthor>
  <p:cmAuthor id="11" name="Paul Lauricella" initials="PL [11]" lastIdx="1" clrIdx="10">
    <p:extLst/>
  </p:cmAuthor>
  <p:cmAuthor id="118" name="Paul Lauricella" initials="PL [118]" lastIdx="1" clrIdx="117">
    <p:extLst/>
  </p:cmAuthor>
  <p:cmAuthor id="12" name="Paul Lauricella" initials="PL [12]" lastIdx="1" clrIdx="11">
    <p:extLst/>
  </p:cmAuthor>
  <p:cmAuthor id="119" name="Paul Lauricella" initials="PL [119]" lastIdx="1" clrIdx="118">
    <p:extLst/>
  </p:cmAuthor>
  <p:cmAuthor id="13" name="Paul Lauricella" initials="PL [13]" lastIdx="1" clrIdx="12">
    <p:extLst/>
  </p:cmAuthor>
  <p:cmAuthor id="120" name="Paul Lauricella" initials="PL [120]" lastIdx="1" clrIdx="119">
    <p:extLst/>
  </p:cmAuthor>
  <p:cmAuthor id="14" name="Paul Lauricella" initials="PL [14]" lastIdx="1" clrIdx="13">
    <p:extLst/>
  </p:cmAuthor>
  <p:cmAuthor id="121" name="Paul Lauricella" initials="PL [121]" lastIdx="1" clrIdx="120">
    <p:extLst/>
  </p:cmAuthor>
  <p:cmAuthor id="15" name="Paul Lauricella" initials="PL [15]" lastIdx="1" clrIdx="14">
    <p:extLst/>
  </p:cmAuthor>
  <p:cmAuthor id="122" name="Paul Lauricella" initials="PL [122]" lastIdx="1" clrIdx="121">
    <p:extLst/>
  </p:cmAuthor>
  <p:cmAuthor id="16" name="Paul Lauricella" initials="PL [16]" lastIdx="1" clrIdx="15">
    <p:extLst/>
  </p:cmAuthor>
  <p:cmAuthor id="123" name="Paul Lauricella" initials="PL [123]" lastIdx="1" clrIdx="122">
    <p:extLst/>
  </p:cmAuthor>
  <p:cmAuthor id="17" name="Paul Lauricella" initials="PL [17]" lastIdx="1" clrIdx="16">
    <p:extLst/>
  </p:cmAuthor>
  <p:cmAuthor id="124" name="Paul Lauricella" initials="PL [124]" lastIdx="1" clrIdx="123">
    <p:extLst/>
  </p:cmAuthor>
  <p:cmAuthor id="18" name="Paul Lauricella" initials="PL [18]" lastIdx="1" clrIdx="17">
    <p:extLst/>
  </p:cmAuthor>
  <p:cmAuthor id="125" name="Paul Lauricella" initials="PL [125]" lastIdx="1" clrIdx="124">
    <p:extLst/>
  </p:cmAuthor>
  <p:cmAuthor id="19" name="Paul Lauricella" initials="PL [19]" lastIdx="1" clrIdx="18">
    <p:extLst/>
  </p:cmAuthor>
  <p:cmAuthor id="126" name="Paul Lauricella" initials="PL [126]" lastIdx="1" clrIdx="125">
    <p:extLst/>
  </p:cmAuthor>
  <p:cmAuthor id="20" name="Paul Lauricella" initials="PL [20]" lastIdx="1" clrIdx="19">
    <p:extLst/>
  </p:cmAuthor>
  <p:cmAuthor id="127" name="Paul Lauricella" initials="PL [127]" lastIdx="1" clrIdx="126">
    <p:extLst/>
  </p:cmAuthor>
  <p:cmAuthor id="21" name="Paul Lauricella" initials="PL [21]" lastIdx="1" clrIdx="20">
    <p:extLst/>
  </p:cmAuthor>
  <p:cmAuthor id="128" name="Paul Lauricella" initials="PL [128]" lastIdx="1" clrIdx="127">
    <p:extLst/>
  </p:cmAuthor>
  <p:cmAuthor id="22" name="Paul Lauricella" initials="PL [22]" lastIdx="1" clrIdx="21">
    <p:extLst/>
  </p:cmAuthor>
  <p:cmAuthor id="129" name="Paul Lauricella" initials="PL [129]" lastIdx="1" clrIdx="128">
    <p:extLst/>
  </p:cmAuthor>
  <p:cmAuthor id="23" name="Paul Lauricella" initials="PL [23]" lastIdx="1" clrIdx="22">
    <p:extLst/>
  </p:cmAuthor>
  <p:cmAuthor id="130" name="Paul Lauricella" initials="PL [130]" lastIdx="1" clrIdx="129">
    <p:extLst/>
  </p:cmAuthor>
  <p:cmAuthor id="24" name="Paul Lauricella" initials="PL [24]" lastIdx="1" clrIdx="23">
    <p:extLst/>
  </p:cmAuthor>
  <p:cmAuthor id="131" name="Paul Lauricella" initials="PL [131]" lastIdx="1" clrIdx="130">
    <p:extLst/>
  </p:cmAuthor>
  <p:cmAuthor id="25" name="Paul Lauricella" initials="PL [25]" lastIdx="1" clrIdx="24">
    <p:extLst/>
  </p:cmAuthor>
  <p:cmAuthor id="132" name="Paul Lauricella" initials="PL [132]" lastIdx="1" clrIdx="131">
    <p:extLst/>
  </p:cmAuthor>
  <p:cmAuthor id="26" name="Paul Lauricella" initials="PL [26]" lastIdx="1" clrIdx="25">
    <p:extLst/>
  </p:cmAuthor>
  <p:cmAuthor id="133" name="Paul Lauricella" initials="PL [133]" lastIdx="1" clrIdx="132">
    <p:extLst/>
  </p:cmAuthor>
  <p:cmAuthor id="27" name="Paul Lauricella" initials="PL [27]" lastIdx="1" clrIdx="26">
    <p:extLst/>
  </p:cmAuthor>
  <p:cmAuthor id="134" name="Paul Lauricella" initials="PL [134]" lastIdx="1" clrIdx="133">
    <p:extLst/>
  </p:cmAuthor>
  <p:cmAuthor id="28" name="Paul Lauricella" initials="PL [28]" lastIdx="1" clrIdx="27">
    <p:extLst/>
  </p:cmAuthor>
  <p:cmAuthor id="135" name="Paul Lauricella" initials="PL [135]" lastIdx="1" clrIdx="134">
    <p:extLst/>
  </p:cmAuthor>
  <p:cmAuthor id="29" name="Paul Lauricella" initials="PL [29]" lastIdx="1" clrIdx="28">
    <p:extLst/>
  </p:cmAuthor>
  <p:cmAuthor id="136" name="Paul Lauricella" initials="PL [136]" lastIdx="1" clrIdx="135">
    <p:extLst/>
  </p:cmAuthor>
  <p:cmAuthor id="30" name="Paul Lauricella" initials="PL [30]" lastIdx="1" clrIdx="29">
    <p:extLst/>
  </p:cmAuthor>
  <p:cmAuthor id="137" name="Paul Lauricella" initials="PL [137]" lastIdx="1" clrIdx="136">
    <p:extLst/>
  </p:cmAuthor>
  <p:cmAuthor id="31" name="Paul Lauricella" initials="PL [31]" lastIdx="1" clrIdx="30">
    <p:extLst/>
  </p:cmAuthor>
  <p:cmAuthor id="138" name="Paul Lauricella" initials="PL [138]" lastIdx="1" clrIdx="137">
    <p:extLst/>
  </p:cmAuthor>
  <p:cmAuthor id="32" name="Paul Lauricella" initials="PL [32]" lastIdx="1" clrIdx="31">
    <p:extLst/>
  </p:cmAuthor>
  <p:cmAuthor id="139" name="Paul Lauricella" initials="PL [139]" lastIdx="1" clrIdx="138">
    <p:extLst/>
  </p:cmAuthor>
  <p:cmAuthor id="33" name="Paul Lauricella" initials="PL [33]" lastIdx="1" clrIdx="32">
    <p:extLst/>
  </p:cmAuthor>
  <p:cmAuthor id="140" name="Laura Lattimer" initials="LL" lastIdx="81" clrIdx="139">
    <p:extLst/>
  </p:cmAuthor>
  <p:cmAuthor id="34" name="Paul Lauricella" initials="PL [34]" lastIdx="1" clrIdx="33">
    <p:extLst/>
  </p:cmAuthor>
  <p:cmAuthor id="141" name="Colleen McMackin" initials="CM" lastIdx="1" clrIdx="140">
    <p:extLst/>
  </p:cmAuthor>
  <p:cmAuthor id="142" name="Shira Weissmann" initials="SW" lastIdx="53" clrIdx="141">
    <p:extLst/>
  </p:cmAuthor>
  <p:cmAuthor id="35" name="Paul Lauricella" initials="PL [35]" lastIdx="1" clrIdx="34">
    <p:extLst/>
  </p:cmAuthor>
  <p:cmAuthor id="143" name="Shira Weissmann" initials="SW [2]" lastIdx="1" clrIdx="142">
    <p:extLst/>
  </p:cmAuthor>
  <p:cmAuthor id="36" name="Paul Lauricella" initials="PL [36]" lastIdx="1" clrIdx="35">
    <p:extLst/>
  </p:cmAuthor>
  <p:cmAuthor id="144" name="Shira Weissmann" initials="SW [3]" lastIdx="1" clrIdx="143">
    <p:extLst/>
  </p:cmAuthor>
  <p:cmAuthor id="37" name="Paul Lauricella" initials="PL [37]" lastIdx="1" clrIdx="36">
    <p:extLst/>
  </p:cmAuthor>
  <p:cmAuthor id="145" name="Shira Weissmann" initials="SW [4]" lastIdx="1" clrIdx="144">
    <p:extLst/>
  </p:cmAuthor>
  <p:cmAuthor id="38" name="Paul Lauricella" initials="PL [38]" lastIdx="1" clrIdx="37">
    <p:extLst/>
  </p:cmAuthor>
  <p:cmAuthor id="146" name="Paul Luricella" initials="" lastIdx="21" clrIdx="145"/>
  <p:cmAuthor id="39" name="Paul Lauricella" initials="PL [39]" lastIdx="1" clrIdx="38">
    <p:extLst/>
  </p:cmAuthor>
  <p:cmAuthor id="40" name="Paul Lauricella" initials="PL [40]" lastIdx="1" clrIdx="39">
    <p:extLst/>
  </p:cmAuthor>
  <p:cmAuthor id="41" name="Paul Lauricella" initials="PL [41]" lastIdx="1" clrIdx="40">
    <p:extLst/>
  </p:cmAuthor>
  <p:cmAuthor id="42" name="Paul Lauricella" initials="PL [42]" lastIdx="1" clrIdx="41">
    <p:extLst/>
  </p:cmAuthor>
  <p:cmAuthor id="43" name="Paul Lauricella" initials="PL [43]" lastIdx="1" clrIdx="42">
    <p:extLst/>
  </p:cmAuthor>
  <p:cmAuthor id="44" name="Paul Lauricella" initials="PL [44]" lastIdx="1" clrIdx="43">
    <p:extLst/>
  </p:cmAuthor>
  <p:cmAuthor id="45" name="Paul Lauricella" initials="PL [45]" lastIdx="1" clrIdx="44">
    <p:extLst/>
  </p:cmAuthor>
  <p:cmAuthor id="46" name="Paul Lauricella" initials="PL [46]" lastIdx="1" clrIdx="45">
    <p:extLst/>
  </p:cmAuthor>
  <p:cmAuthor id="47" name="Paul Lauricella" initials="PL [47]" lastIdx="1" clrIdx="46">
    <p:extLst/>
  </p:cmAuthor>
  <p:cmAuthor id="48" name="Paul Lauricella" initials="PL [48]" lastIdx="1" clrIdx="47">
    <p:extLst/>
  </p:cmAuthor>
  <p:cmAuthor id="49" name="Paul Lauricella" initials="PL [49]" lastIdx="1" clrIdx="48">
    <p:extLst/>
  </p:cmAuthor>
  <p:cmAuthor id="50" name="Paul Lauricella" initials="PL [50]" lastIdx="1" clrIdx="49">
    <p:extLst/>
  </p:cmAuthor>
  <p:cmAuthor id="51" name="Paul Lauricella" initials="PL [51]" lastIdx="1" clrIdx="50">
    <p:extLst/>
  </p:cmAuthor>
  <p:cmAuthor id="52" name="Paul Lauricella" initials="PL [52]" lastIdx="1" clrIdx="51">
    <p:extLst/>
  </p:cmAuthor>
  <p:cmAuthor id="53" name="Paul Lauricella" initials="PL [53]" lastIdx="1" clrIdx="52">
    <p:extLst/>
  </p:cmAuthor>
  <p:cmAuthor id="54" name="Paul Lauricella" initials="PL [54]" lastIdx="1" clrIdx="53">
    <p:extLst/>
  </p:cmAuthor>
  <p:cmAuthor id="55" name="Paul Lauricella" initials="PL [55]" lastIdx="1" clrIdx="54">
    <p:extLst/>
  </p:cmAuthor>
  <p:cmAuthor id="56" name="Paul Lauricella" initials="PL [56]" lastIdx="1" clrIdx="55">
    <p:extLst/>
  </p:cmAuthor>
  <p:cmAuthor id="57" name="Paul Lauricella" initials="PL [57]" lastIdx="1" clrIdx="56">
    <p:extLst/>
  </p:cmAuthor>
  <p:cmAuthor id="58" name="Paul Lauricella" initials="PL [58]" lastIdx="1" clrIdx="57">
    <p:extLst/>
  </p:cmAuthor>
  <p:cmAuthor id="59" name="Paul Lauricella" initials="PL [59]" lastIdx="1" clrIdx="58">
    <p:extLst/>
  </p:cmAuthor>
  <p:cmAuthor id="60" name="Paul Lauricella" initials="PL [60]" lastIdx="1" clrIdx="59">
    <p:extLst/>
  </p:cmAuthor>
  <p:cmAuthor id="61" name="Paul Lauricella" initials="PL [61]" lastIdx="1" clrIdx="60">
    <p:extLst/>
  </p:cmAuthor>
  <p:cmAuthor id="62" name="Paul Lauricella" initials="PL [62]" lastIdx="1" clrIdx="61">
    <p:extLst/>
  </p:cmAuthor>
  <p:cmAuthor id="63" name="Paul Lauricella" initials="PL [63]" lastIdx="1" clrIdx="62">
    <p:extLst/>
  </p:cmAuthor>
  <p:cmAuthor id="64" name="Paul Lauricella" initials="PL [64]" lastIdx="1" clrIdx="63">
    <p:extLst/>
  </p:cmAuthor>
  <p:cmAuthor id="65" name="Paul Lauricella" initials="PL [65]" lastIdx="1" clrIdx="64">
    <p:extLst/>
  </p:cmAuthor>
  <p:cmAuthor id="66" name="Paul Lauricella" initials="PL [66]" lastIdx="1" clrIdx="65">
    <p:extLst/>
  </p:cmAuthor>
  <p:cmAuthor id="67" name="Paul Lauricella" initials="PL [67]" lastIdx="1" clrIdx="66">
    <p:extLst/>
  </p:cmAuthor>
  <p:cmAuthor id="68" name="Paul Lauricella" initials="PL [68]" lastIdx="1" clrIdx="67">
    <p:extLst/>
  </p:cmAuthor>
  <p:cmAuthor id="69" name="Paul Lauricella" initials="PL [69]" lastIdx="1" clrIdx="68">
    <p:extLst/>
  </p:cmAuthor>
  <p:cmAuthor id="70" name="Paul Lauricella" initials="PL [70]" lastIdx="1" clrIdx="69">
    <p:extLst/>
  </p:cmAuthor>
  <p:cmAuthor id="71" name="Paul Lauricella" initials="PL [71]" lastIdx="1" clrIdx="70">
    <p:extLst/>
  </p:cmAuthor>
  <p:cmAuthor id="72" name="Paul Lauricella" initials="PL [72]" lastIdx="1" clrIdx="71">
    <p:extLst/>
  </p:cmAuthor>
  <p:cmAuthor id="73" name="Paul Lauricella" initials="PL [73]" lastIdx="1" clrIdx="72">
    <p:extLst/>
  </p:cmAuthor>
  <p:cmAuthor id="74" name="Paul Lauricella" initials="PL [74]" lastIdx="1" clrIdx="73">
    <p:extLst/>
  </p:cmAuthor>
  <p:cmAuthor id="75" name="Paul Lauricella" initials="PL [75]" lastIdx="1" clrIdx="74">
    <p:extLst/>
  </p:cmAuthor>
  <p:cmAuthor id="76" name="Paul Lauricella" initials="PL [76]" lastIdx="1" clrIdx="75">
    <p:extLst/>
  </p:cmAuthor>
  <p:cmAuthor id="77" name="Paul Lauricella" initials="PL [77]" lastIdx="1" clrIdx="76">
    <p:extLst/>
  </p:cmAuthor>
  <p:cmAuthor id="78" name="Paul Lauricella" initials="PL [78]" lastIdx="1" clrIdx="77">
    <p:extLst/>
  </p:cmAuthor>
  <p:cmAuthor id="79" name="Paul Lauricella" initials="PL [79]" lastIdx="1" clrIdx="78">
    <p:extLst/>
  </p:cmAuthor>
  <p:cmAuthor id="80" name="Paul Lauricella" initials="PL [80]" lastIdx="1" clrIdx="79">
    <p:extLst/>
  </p:cmAuthor>
  <p:cmAuthor id="81" name="Paul Lauricella" initials="PL [81]" lastIdx="1" clrIdx="80">
    <p:extLst/>
  </p:cmAuthor>
  <p:cmAuthor id="82" name="Paul Lauricella" initials="PL [82]" lastIdx="1" clrIdx="81">
    <p:extLst/>
  </p:cmAuthor>
  <p:cmAuthor id="83" name="Paul Lauricella" initials="PL [83]" lastIdx="1" clrIdx="82">
    <p:extLst/>
  </p:cmAuthor>
  <p:cmAuthor id="84" name="Paul Lauricella" initials="PL [84]" lastIdx="1" clrIdx="83">
    <p:extLst/>
  </p:cmAuthor>
  <p:cmAuthor id="85" name="Paul Lauricella" initials="PL [85]" lastIdx="1" clrIdx="84">
    <p:extLst/>
  </p:cmAuthor>
  <p:cmAuthor id="86" name="Paul Lauricella" initials="PL [86]" lastIdx="1" clrIdx="85">
    <p:extLst/>
  </p:cmAuthor>
  <p:cmAuthor id="87" name="Paul Lauricella" initials="PL [87]" lastIdx="1" clrIdx="86">
    <p:extLst/>
  </p:cmAuthor>
  <p:cmAuthor id="88" name="Paul Lauricella" initials="PL [88]" lastIdx="1" clrIdx="87">
    <p:extLst/>
  </p:cmAuthor>
  <p:cmAuthor id="89" name="Paul Lauricella" initials="PL [89]" lastIdx="1" clrIdx="88">
    <p:extLst/>
  </p:cmAuthor>
  <p:cmAuthor id="90" name="Paul Lauricella" initials="PL [90]" lastIdx="1" clrIdx="89">
    <p:extLst/>
  </p:cmAuthor>
  <p:cmAuthor id="91" name="Paul Lauricella" initials="PL [91]" lastIdx="1" clrIdx="90">
    <p:extLst/>
  </p:cmAuthor>
  <p:cmAuthor id="92" name="Paul Lauricella" initials="PL [92]" lastIdx="1" clrIdx="91">
    <p:extLst/>
  </p:cmAuthor>
  <p:cmAuthor id="93" name="Paul Lauricella" initials="PL [93]" lastIdx="1" clrIdx="92">
    <p:extLst/>
  </p:cmAuthor>
  <p:cmAuthor id="94" name="Paul Lauricella" initials="PL [94]" lastIdx="1" clrIdx="93">
    <p:extLst/>
  </p:cmAuthor>
  <p:cmAuthor id="95" name="Paul Lauricella" initials="PL [95]" lastIdx="1" clrIdx="94">
    <p:extLst/>
  </p:cmAuthor>
  <p:cmAuthor id="96" name="Paul Lauricella" initials="PL [96]" lastIdx="1" clrIdx="95">
    <p:extLst/>
  </p:cmAuthor>
  <p:cmAuthor id="97" name="Paul Lauricella" initials="PL [97]" lastIdx="1" clrIdx="96">
    <p:extLst/>
  </p:cmAuthor>
  <p:cmAuthor id="98" name="Paul Lauricella" initials="PL [98]" lastIdx="1" clrIdx="97">
    <p:extLst/>
  </p:cmAuthor>
  <p:cmAuthor id="99" name="Paul Lauricella" initials="PL [99]" lastIdx="1" clrIdx="98">
    <p:extLst/>
  </p:cmAuthor>
  <p:cmAuthor id="100" name="Paul Lauricella" initials="PL [100]" lastIdx="1" clrIdx="99">
    <p:extLst/>
  </p:cmAuthor>
  <p:cmAuthor id="101" name="Paul Lauricella" initials="PL [101]" lastIdx="1" clrIdx="100">
    <p:extLst/>
  </p:cmAuthor>
  <p:cmAuthor id="102" name="Paul Lauricella" initials="PL [102]" lastIdx="1" clrIdx="101">
    <p:extLst/>
  </p:cmAuthor>
  <p:cmAuthor id="103" name="Paul Lauricella" initials="PL [103]" lastIdx="1" clrIdx="102">
    <p:extLst/>
  </p:cmAuthor>
  <p:cmAuthor id="104" name="Paul Lauricella" initials="PL [104]" lastIdx="1" clrIdx="103">
    <p:extLst/>
  </p:cmAuthor>
  <p:cmAuthor id="105" name="Paul Lauricella" initials="PL [105]" lastIdx="1" clrIdx="104">
    <p:extLst/>
  </p:cmAuthor>
  <p:cmAuthor id="106" name="Paul Lauricella" initials="PL [106]" lastIdx="1" clrIdx="10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46" autoAdjust="0"/>
    <p:restoredTop sz="94648" autoAdjust="0"/>
  </p:normalViewPr>
  <p:slideViewPr>
    <p:cSldViewPr snapToGrid="0" snapToObjects="1">
      <p:cViewPr varScale="1">
        <p:scale>
          <a:sx n="93" d="100"/>
          <a:sy n="93" d="100"/>
        </p:scale>
        <p:origin x="224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commentAuthors" Target="commentAuthors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5D73-02A7-1441-A236-EDC8F8369091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10822-5BCF-2E46-8873-3E7410BC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5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4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2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4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1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2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7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8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19FC4-8BE8-E342-9B8B-E7FA554B2457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9EAC4-F53B-184C-AD1B-EC784895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4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4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4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slide" Target="slide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slide" Target="slide25.xml"/><Relationship Id="rId5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4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4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4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4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4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4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slide" Target="slide4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4" Type="http://schemas.openxmlformats.org/officeDocument/2006/relationships/slide" Target="slide5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slide" Target="slide7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4" Type="http://schemas.openxmlformats.org/officeDocument/2006/relationships/slide" Target="slide5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slide" Target="slide5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4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536"/>
            <a:ext cx="9141856" cy="6857463"/>
          </a:xfrm>
          <a:prstGeom prst="rect">
            <a:avLst/>
          </a:prstGeom>
        </p:spPr>
      </p:pic>
      <p:sp>
        <p:nvSpPr>
          <p:cNvPr id="4" name="TextBox 3">
            <a:hlinkClick r:id="" action="ppaction://hlinkshowjump?jump=nextslide"/>
          </p:cNvPr>
          <p:cNvSpPr txBox="1"/>
          <p:nvPr/>
        </p:nvSpPr>
        <p:spPr>
          <a:xfrm>
            <a:off x="3086114" y="3705475"/>
            <a:ext cx="2971771" cy="619782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Lets get started!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80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6818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3086114" y="3705475"/>
            <a:ext cx="2971771" cy="619782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Lets get started!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464023" y="3643954"/>
            <a:ext cx="3953301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4" action="ppaction://hlinksldjump" highlightClick="1"/>
          </p:cNvPr>
          <p:cNvSpPr/>
          <p:nvPr/>
        </p:nvSpPr>
        <p:spPr>
          <a:xfrm>
            <a:off x="4417325" y="4901823"/>
            <a:ext cx="3191302" cy="102130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232012" y="4847231"/>
            <a:ext cx="3691719" cy="1621808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4572000" y="3643953"/>
            <a:ext cx="3953301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0825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5462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95784" y="3575715"/>
            <a:ext cx="3098043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402608" y="4785816"/>
            <a:ext cx="3098043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417325" y="3575714"/>
            <a:ext cx="3098043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4417325" y="4785816"/>
            <a:ext cx="4501487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9814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5483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1398896" y="3691719"/>
            <a:ext cx="1876567" cy="186974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4" action="ppaction://hlinksldjump" highlightClick="1"/>
          </p:cNvPr>
          <p:cNvSpPr/>
          <p:nvPr/>
        </p:nvSpPr>
        <p:spPr>
          <a:xfrm>
            <a:off x="5802574" y="3691719"/>
            <a:ext cx="1876567" cy="186974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464024" y="3534770"/>
            <a:ext cx="2961564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4417325" y="3534769"/>
            <a:ext cx="2961564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64024" y="4792639"/>
            <a:ext cx="2961564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4417325" y="4792639"/>
            <a:ext cx="4569726" cy="1382973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4486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7602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3086114" y="3705475"/>
            <a:ext cx="2971771" cy="619782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Lets get started!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4" action="ppaction://hlinksldjump" highlightClick="1"/>
          </p:cNvPr>
          <p:cNvSpPr/>
          <p:nvPr/>
        </p:nvSpPr>
        <p:spPr>
          <a:xfrm>
            <a:off x="395784" y="3575715"/>
            <a:ext cx="3773607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4" action="ppaction://hlinksldjump" highlightClick="1"/>
          </p:cNvPr>
          <p:cNvSpPr/>
          <p:nvPr/>
        </p:nvSpPr>
        <p:spPr>
          <a:xfrm>
            <a:off x="395783" y="4806288"/>
            <a:ext cx="3773607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4" action="ppaction://hlinksldjump" highlightClick="1"/>
          </p:cNvPr>
          <p:cNvSpPr/>
          <p:nvPr/>
        </p:nvSpPr>
        <p:spPr>
          <a:xfrm>
            <a:off x="4424149" y="3575714"/>
            <a:ext cx="3773607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5" action="ppaction://hlinksldjump" highlightClick="1"/>
          </p:cNvPr>
          <p:cNvSpPr/>
          <p:nvPr/>
        </p:nvSpPr>
        <p:spPr>
          <a:xfrm>
            <a:off x="4424148" y="4806287"/>
            <a:ext cx="3773607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7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5770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6284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82136" y="3637130"/>
            <a:ext cx="3773607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382135" y="4824484"/>
            <a:ext cx="3773607" cy="110774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424148" y="4824484"/>
            <a:ext cx="4187589" cy="125559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4314966" y="3637130"/>
            <a:ext cx="3773607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28081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287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205244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1398896" y="3691719"/>
            <a:ext cx="1876567" cy="186974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4" action="ppaction://hlinksldjump" highlightClick="1"/>
          </p:cNvPr>
          <p:cNvSpPr/>
          <p:nvPr/>
        </p:nvSpPr>
        <p:spPr>
          <a:xfrm>
            <a:off x="5802574" y="3691719"/>
            <a:ext cx="1876567" cy="186974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550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793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4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3086114" y="3705475"/>
            <a:ext cx="2971771" cy="619782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Lets get started!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1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82137" y="3637131"/>
            <a:ext cx="2565780" cy="83251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466298" y="4881352"/>
            <a:ext cx="2938818" cy="83251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430973" y="3637131"/>
            <a:ext cx="2565780" cy="83251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4430973" y="4886772"/>
            <a:ext cx="2945642" cy="83251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69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7640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82137" y="3637131"/>
            <a:ext cx="3459708" cy="1173408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382137" y="5031476"/>
            <a:ext cx="3459708" cy="1319627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444620" y="3550695"/>
            <a:ext cx="4221707" cy="113276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4444619" y="4888176"/>
            <a:ext cx="3982873" cy="113276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4067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6618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0467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82137" y="3637131"/>
            <a:ext cx="3459708" cy="859806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382137" y="4817393"/>
            <a:ext cx="3459708" cy="120126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355910" y="3637131"/>
            <a:ext cx="4126174" cy="859806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4424148" y="4874528"/>
            <a:ext cx="4057935" cy="859806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579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394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3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3086114" y="3705475"/>
            <a:ext cx="2971771" cy="619782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Lets get started!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82137" y="3637130"/>
            <a:ext cx="2729553" cy="10508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382137" y="4799464"/>
            <a:ext cx="2729553" cy="10508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294495" y="3489280"/>
            <a:ext cx="2729553" cy="10508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4390030" y="4799463"/>
            <a:ext cx="3846394" cy="10508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6813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2548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82137" y="3637130"/>
            <a:ext cx="3643953" cy="10508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479946" y="4854056"/>
            <a:ext cx="3643953" cy="1594511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408227" y="3637129"/>
            <a:ext cx="3643953" cy="1050875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4572000" y="4876805"/>
            <a:ext cx="3739487" cy="1571762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464024" y="3643954"/>
            <a:ext cx="2961564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4417325" y="4901823"/>
            <a:ext cx="3191302" cy="1382973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rId3" action="ppaction://hlinksldjump" highlightClick="1"/>
          </p:cNvPr>
          <p:cNvSpPr/>
          <p:nvPr/>
        </p:nvSpPr>
        <p:spPr>
          <a:xfrm>
            <a:off x="464024" y="4901823"/>
            <a:ext cx="2961564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rId3" action="ppaction://hlinksldjump" highlightClick="1"/>
          </p:cNvPr>
          <p:cNvSpPr/>
          <p:nvPr/>
        </p:nvSpPr>
        <p:spPr>
          <a:xfrm>
            <a:off x="4417325" y="3643953"/>
            <a:ext cx="2961564" cy="982639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9717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8538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382137" y="3637130"/>
            <a:ext cx="2579427" cy="777921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3" action="ppaction://hlinksldjump" highlightClick="1"/>
          </p:cNvPr>
          <p:cNvSpPr/>
          <p:nvPr/>
        </p:nvSpPr>
        <p:spPr>
          <a:xfrm>
            <a:off x="4458268" y="3637129"/>
            <a:ext cx="2579427" cy="777921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458267" y="4915471"/>
            <a:ext cx="2579427" cy="777921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555008" y="4915470"/>
            <a:ext cx="2579427" cy="777921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0599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594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TextBox 2">
            <a:hlinkClick r:id="" action="ppaction://hlinkshowjump?jump=firstslide"/>
          </p:cNvPr>
          <p:cNvSpPr txBox="1"/>
          <p:nvPr/>
        </p:nvSpPr>
        <p:spPr>
          <a:xfrm>
            <a:off x="4143803" y="6159379"/>
            <a:ext cx="856393" cy="361637"/>
          </a:xfrm>
          <a:prstGeom prst="rect">
            <a:avLst/>
          </a:prstGeom>
          <a:solidFill>
            <a:srgbClr val="63B449"/>
          </a:solidFill>
        </p:spPr>
        <p:txBody>
          <a:bodyPr wrap="square" tIns="68580" bIns="91440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5854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6823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7547212" y="6332561"/>
            <a:ext cx="1429599" cy="387923"/>
          </a:xfrm>
          <a:prstGeom prst="rect">
            <a:avLst/>
          </a:prstGeom>
          <a:solidFill>
            <a:srgbClr val="63B449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7510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1398896" y="3691719"/>
            <a:ext cx="1876567" cy="186974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4" action="ppaction://hlinksldjump" highlightClick="1"/>
          </p:cNvPr>
          <p:cNvSpPr/>
          <p:nvPr/>
        </p:nvSpPr>
        <p:spPr>
          <a:xfrm>
            <a:off x="5802574" y="3691719"/>
            <a:ext cx="1876567" cy="1869744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8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" y="0"/>
            <a:ext cx="9141856" cy="6857463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8137477" y="6435150"/>
            <a:ext cx="856393" cy="292388"/>
          </a:xfrm>
          <a:prstGeom prst="rect">
            <a:avLst/>
          </a:prstGeom>
          <a:solidFill>
            <a:srgbClr val="63B4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198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21208</TotalTime>
  <Words>71</Words>
  <Application>Microsoft Macintosh PowerPoint</Application>
  <PresentationFormat>On-screen Show (4:3)</PresentationFormat>
  <Paragraphs>36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Reingold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Apartment Association Education Institute</dc:title>
  <dc:creator>STRATCOMM</dc:creator>
  <cp:lastModifiedBy>Kelly Stone</cp:lastModifiedBy>
  <cp:revision>152</cp:revision>
  <dcterms:created xsi:type="dcterms:W3CDTF">2016-08-09T16:22:59Z</dcterms:created>
  <dcterms:modified xsi:type="dcterms:W3CDTF">2018-05-31T17:08:19Z</dcterms:modified>
</cp:coreProperties>
</file>