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media/image20.jpg" ContentType="image/jpg"/>
  <Override PartName="/ppt/media/image21.jpg" ContentType="image/jpg"/>
  <Override PartName="/ppt/media/image22.jpg" ContentType="image/jpg"/>
  <Override PartName="/ppt/theme/theme3.xml" ContentType="application/vnd.openxmlformats-officedocument.theme+xml"/>
  <Override PartName="/ppt/theme/theme4.xml" ContentType="application/vnd.openxmlformats-officedocument.theme+xml"/>
  <Override PartName="/ppt/media/image25.jpg" ContentType="image/jpg"/>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819" r:id="rId3"/>
  </p:sldMasterIdLst>
  <p:notesMasterIdLst>
    <p:notesMasterId r:id="rId26"/>
  </p:notesMasterIdLst>
  <p:handoutMasterIdLst>
    <p:handoutMasterId r:id="rId27"/>
  </p:handoutMasterIdLst>
  <p:sldIdLst>
    <p:sldId id="256" r:id="rId4"/>
    <p:sldId id="257" r:id="rId5"/>
    <p:sldId id="258" r:id="rId6"/>
    <p:sldId id="350" r:id="rId7"/>
    <p:sldId id="363" r:id="rId8"/>
    <p:sldId id="393" r:id="rId9"/>
    <p:sldId id="342" r:id="rId10"/>
    <p:sldId id="389" r:id="rId11"/>
    <p:sldId id="394" r:id="rId12"/>
    <p:sldId id="386" r:id="rId13"/>
    <p:sldId id="344" r:id="rId14"/>
    <p:sldId id="346" r:id="rId15"/>
    <p:sldId id="375" r:id="rId16"/>
    <p:sldId id="372" r:id="rId17"/>
    <p:sldId id="390" r:id="rId18"/>
    <p:sldId id="395" r:id="rId19"/>
    <p:sldId id="396" r:id="rId20"/>
    <p:sldId id="391" r:id="rId21"/>
    <p:sldId id="388" r:id="rId22"/>
    <p:sldId id="399" r:id="rId23"/>
    <p:sldId id="400" r:id="rId24"/>
    <p:sldId id="3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688" autoAdjust="0"/>
  </p:normalViewPr>
  <p:slideViewPr>
    <p:cSldViewPr snapToGrid="0" showGuides="1">
      <p:cViewPr varScale="1">
        <p:scale>
          <a:sx n="63" d="100"/>
          <a:sy n="63" d="100"/>
        </p:scale>
        <p:origin x="804" y="4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28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CC254-B2B7-4F50-8629-66BC47425554}"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US"/>
        </a:p>
      </dgm:t>
    </dgm:pt>
    <dgm:pt modelId="{B943CF0E-FB9D-4FEF-8967-AA05316EE85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Federal</a:t>
          </a:r>
        </a:p>
      </dgm:t>
    </dgm:pt>
    <dgm:pt modelId="{18FED95B-8470-4E5E-A478-533F55EBE3F6}" type="parTrans" cxnId="{26841AD0-5AA4-4FE8-B357-7EA304939733}">
      <dgm:prSet/>
      <dgm:spPr/>
      <dgm:t>
        <a:bodyPr/>
        <a:lstStyle/>
        <a:p>
          <a:endParaRPr lang="en-US"/>
        </a:p>
      </dgm:t>
    </dgm:pt>
    <dgm:pt modelId="{4ABAF1A9-1C75-41C6-A754-A6FE0A46FB75}" type="sibTrans" cxnId="{26841AD0-5AA4-4FE8-B357-7EA304939733}">
      <dgm:prSet/>
      <dgm:spPr/>
      <dgm:t>
        <a:bodyPr/>
        <a:lstStyle/>
        <a:p>
          <a:endParaRPr lang="en-US"/>
        </a:p>
      </dgm:t>
    </dgm:pt>
    <dgm:pt modelId="{76FE2096-5602-4CBF-97EF-7A62C9A65D16}">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HIPAA</a:t>
          </a:r>
        </a:p>
      </dgm:t>
    </dgm:pt>
    <dgm:pt modelId="{976FE7D2-9413-48F3-B3D0-5642AC7E6AC8}" type="parTrans" cxnId="{35C0971E-05E2-4272-AF2A-BFBEED681C29}">
      <dgm:prSet/>
      <dgm:spPr/>
      <dgm:t>
        <a:bodyPr/>
        <a:lstStyle/>
        <a:p>
          <a:endParaRPr lang="en-US"/>
        </a:p>
      </dgm:t>
    </dgm:pt>
    <dgm:pt modelId="{F062E214-5DCD-4415-A40C-3700E2E276D8}" type="sibTrans" cxnId="{35C0971E-05E2-4272-AF2A-BFBEED681C29}">
      <dgm:prSet/>
      <dgm:spPr/>
      <dgm:t>
        <a:bodyPr/>
        <a:lstStyle/>
        <a:p>
          <a:endParaRPr lang="en-US"/>
        </a:p>
      </dgm:t>
    </dgm:pt>
    <dgm:pt modelId="{68F8364D-A762-4877-B8E5-BCB694646155}">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State</a:t>
          </a:r>
        </a:p>
      </dgm:t>
    </dgm:pt>
    <dgm:pt modelId="{4D3F15BD-6A28-4540-8C53-640563AA1C4A}" type="parTrans" cxnId="{83585D8E-E79C-40DB-B22D-C79ED7CABD34}">
      <dgm:prSet/>
      <dgm:spPr/>
      <dgm:t>
        <a:bodyPr/>
        <a:lstStyle/>
        <a:p>
          <a:endParaRPr lang="en-US"/>
        </a:p>
      </dgm:t>
    </dgm:pt>
    <dgm:pt modelId="{78F42BCD-3511-4971-B060-7D51692F6B5D}" type="sibTrans" cxnId="{83585D8E-E79C-40DB-B22D-C79ED7CABD34}">
      <dgm:prSet/>
      <dgm:spPr/>
      <dgm:t>
        <a:bodyPr/>
        <a:lstStyle/>
        <a:p>
          <a:endParaRPr lang="en-US"/>
        </a:p>
      </dgm:t>
    </dgm:pt>
    <dgm:pt modelId="{F39D1D20-2ED0-4842-84BA-6CA8286140F6}">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Data breach </a:t>
          </a:r>
        </a:p>
      </dgm:t>
    </dgm:pt>
    <dgm:pt modelId="{598052B0-A05C-4C72-9729-B49A9E0CBB4D}" type="parTrans" cxnId="{0965EE9C-E1F9-4EEC-B146-73B39F0B5588}">
      <dgm:prSet/>
      <dgm:spPr/>
      <dgm:t>
        <a:bodyPr/>
        <a:lstStyle/>
        <a:p>
          <a:endParaRPr lang="en-US"/>
        </a:p>
      </dgm:t>
    </dgm:pt>
    <dgm:pt modelId="{590A0DED-62EB-4D87-97A9-76E376D75D09}" type="sibTrans" cxnId="{0965EE9C-E1F9-4EEC-B146-73B39F0B5588}">
      <dgm:prSet/>
      <dgm:spPr/>
      <dgm:t>
        <a:bodyPr/>
        <a:lstStyle/>
        <a:p>
          <a:endParaRPr lang="en-US"/>
        </a:p>
      </dgm:t>
    </dgm:pt>
    <dgm:pt modelId="{EBB41AFC-E9AE-4BDF-86B4-725B90A51024}">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Fair Credit Reporting Act</a:t>
          </a:r>
        </a:p>
      </dgm:t>
    </dgm:pt>
    <dgm:pt modelId="{6DD79369-2EDF-4919-988A-CE9E161C9CD5}" type="parTrans" cxnId="{447D72B4-29F9-4C72-8543-6CE41F3E43A8}">
      <dgm:prSet/>
      <dgm:spPr/>
      <dgm:t>
        <a:bodyPr/>
        <a:lstStyle/>
        <a:p>
          <a:endParaRPr lang="en-US"/>
        </a:p>
      </dgm:t>
    </dgm:pt>
    <dgm:pt modelId="{841FC968-FF99-470D-9191-74C951E2FA6B}" type="sibTrans" cxnId="{447D72B4-29F9-4C72-8543-6CE41F3E43A8}">
      <dgm:prSet/>
      <dgm:spPr/>
      <dgm:t>
        <a:bodyPr/>
        <a:lstStyle/>
        <a:p>
          <a:endParaRPr lang="en-US"/>
        </a:p>
      </dgm:t>
    </dgm:pt>
    <dgm:pt modelId="{7A32C0CC-2F33-48B9-AEE8-4E5FD1B2F02F}">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HITECH</a:t>
          </a:r>
        </a:p>
      </dgm:t>
    </dgm:pt>
    <dgm:pt modelId="{021B28B2-215B-48A5-9054-E5D4A09ABF62}" type="parTrans" cxnId="{D8A5CBA8-5205-474F-817F-BF3641DAB1A3}">
      <dgm:prSet/>
      <dgm:spPr/>
      <dgm:t>
        <a:bodyPr/>
        <a:lstStyle/>
        <a:p>
          <a:endParaRPr lang="en-US"/>
        </a:p>
      </dgm:t>
    </dgm:pt>
    <dgm:pt modelId="{EBF0681B-9FA6-403C-931A-5C13BE1C7CDA}" type="sibTrans" cxnId="{D8A5CBA8-5205-474F-817F-BF3641DAB1A3}">
      <dgm:prSet/>
      <dgm:spPr/>
      <dgm:t>
        <a:bodyPr/>
        <a:lstStyle/>
        <a:p>
          <a:endParaRPr lang="en-US"/>
        </a:p>
      </dgm:t>
    </dgm:pt>
    <dgm:pt modelId="{D5015DED-76EF-46D3-A62C-16BC68FB9647}">
      <dgm:prSet phldrT="[Text]"/>
      <dgm:spPr>
        <a:solidFill>
          <a:srgbClr val="FFFF00"/>
        </a:solidFill>
      </dgm:spPr>
      <dgm:t>
        <a:bodyPr/>
        <a:lstStyle/>
        <a:p>
          <a:r>
            <a:rPr lang="en-US" b="1" dirty="0">
              <a:solidFill>
                <a:schemeClr val="tx1">
                  <a:lumMod val="50000"/>
                </a:schemeClr>
              </a:solidFill>
            </a:rPr>
            <a:t>Consumer privacy laws </a:t>
          </a:r>
        </a:p>
      </dgm:t>
    </dgm:pt>
    <dgm:pt modelId="{57E29E3B-5E90-4937-8ADE-F061D6E94A08}" type="parTrans" cxnId="{F96FFC7E-AB21-4744-B79F-FE972D132970}">
      <dgm:prSet/>
      <dgm:spPr/>
      <dgm:t>
        <a:bodyPr/>
        <a:lstStyle/>
        <a:p>
          <a:endParaRPr lang="en-US"/>
        </a:p>
      </dgm:t>
    </dgm:pt>
    <dgm:pt modelId="{B8D75F3A-56CD-451A-A990-E8BD4D38CAF4}" type="sibTrans" cxnId="{F96FFC7E-AB21-4744-B79F-FE972D132970}">
      <dgm:prSet/>
      <dgm:spPr/>
      <dgm:t>
        <a:bodyPr/>
        <a:lstStyle/>
        <a:p>
          <a:endParaRPr lang="en-US"/>
        </a:p>
      </dgm:t>
    </dgm:pt>
    <dgm:pt modelId="{9AC45E0A-CF82-4A06-9AA9-2879E973922A}">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Health information</a:t>
          </a:r>
        </a:p>
      </dgm:t>
    </dgm:pt>
    <dgm:pt modelId="{F673C27C-7CB5-4A01-9A56-57699A07DF2D}" type="parTrans" cxnId="{D2E4AE07-71DC-4E4F-8042-F44D3D27D231}">
      <dgm:prSet/>
      <dgm:spPr/>
      <dgm:t>
        <a:bodyPr/>
        <a:lstStyle/>
        <a:p>
          <a:endParaRPr lang="en-US"/>
        </a:p>
      </dgm:t>
    </dgm:pt>
    <dgm:pt modelId="{B31BEA42-7B59-4808-97E1-9F89B21CB543}" type="sibTrans" cxnId="{D2E4AE07-71DC-4E4F-8042-F44D3D27D231}">
      <dgm:prSet/>
      <dgm:spPr/>
      <dgm:t>
        <a:bodyPr/>
        <a:lstStyle/>
        <a:p>
          <a:endParaRPr lang="en-US"/>
        </a:p>
      </dgm:t>
    </dgm:pt>
    <dgm:pt modelId="{CCDCDED2-F755-47FF-9664-F67642233C8A}">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Insurance information</a:t>
          </a:r>
        </a:p>
      </dgm:t>
    </dgm:pt>
    <dgm:pt modelId="{755E85A7-FB61-40F6-9FE4-04DADA5CCCFF}" type="parTrans" cxnId="{EE825645-B20A-4776-AFC3-59A90056C864}">
      <dgm:prSet/>
      <dgm:spPr/>
      <dgm:t>
        <a:bodyPr/>
        <a:lstStyle/>
        <a:p>
          <a:endParaRPr lang="en-US"/>
        </a:p>
      </dgm:t>
    </dgm:pt>
    <dgm:pt modelId="{06A8C5F1-9E12-4743-826D-061655D7505D}" type="sibTrans" cxnId="{EE825645-B20A-4776-AFC3-59A90056C864}">
      <dgm:prSet/>
      <dgm:spPr/>
      <dgm:t>
        <a:bodyPr/>
        <a:lstStyle/>
        <a:p>
          <a:endParaRPr lang="en-US"/>
        </a:p>
      </dgm:t>
    </dgm:pt>
    <dgm:pt modelId="{267DBA6A-BB72-4155-B496-950C10A81284}">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Cybersecurity </a:t>
          </a:r>
        </a:p>
      </dgm:t>
    </dgm:pt>
    <dgm:pt modelId="{5D492D85-156C-44A2-B409-0C01F11C4ABF}" type="parTrans" cxnId="{AC1A4D2A-7B6D-4DF0-A6CE-8306AA3DAB32}">
      <dgm:prSet/>
      <dgm:spPr/>
      <dgm:t>
        <a:bodyPr/>
        <a:lstStyle/>
        <a:p>
          <a:endParaRPr lang="en-US"/>
        </a:p>
      </dgm:t>
    </dgm:pt>
    <dgm:pt modelId="{41FF8548-1D2C-46C3-A7D3-AAA4E3981C7B}" type="sibTrans" cxnId="{AC1A4D2A-7B6D-4DF0-A6CE-8306AA3DAB32}">
      <dgm:prSet/>
      <dgm:spPr/>
      <dgm:t>
        <a:bodyPr/>
        <a:lstStyle/>
        <a:p>
          <a:endParaRPr lang="en-US"/>
        </a:p>
      </dgm:t>
    </dgm:pt>
    <dgm:pt modelId="{BAFF593C-2711-4284-93C4-2C4B1A241E5A}">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US Federal Healthcare Laws</a:t>
          </a:r>
        </a:p>
      </dgm:t>
    </dgm:pt>
    <dgm:pt modelId="{5B02B901-F48A-4DCB-84BB-D7BA977C4976}" type="parTrans" cxnId="{DAA1D9C9-815B-4D45-BA0E-993DE3D2C449}">
      <dgm:prSet/>
      <dgm:spPr/>
      <dgm:t>
        <a:bodyPr/>
        <a:lstStyle/>
        <a:p>
          <a:endParaRPr lang="en-US"/>
        </a:p>
      </dgm:t>
    </dgm:pt>
    <dgm:pt modelId="{7F1A06E1-B473-4122-9E10-3150F620E12F}" type="sibTrans" cxnId="{DAA1D9C9-815B-4D45-BA0E-993DE3D2C449}">
      <dgm:prSet/>
      <dgm:spPr/>
      <dgm:t>
        <a:bodyPr/>
        <a:lstStyle/>
        <a:p>
          <a:endParaRPr lang="en-US"/>
        </a:p>
      </dgm:t>
    </dgm:pt>
    <dgm:pt modelId="{4E30D435-D6FD-4AE4-861F-15AE62511CDC}">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US Federal Financial Laws</a:t>
          </a:r>
        </a:p>
      </dgm:t>
    </dgm:pt>
    <dgm:pt modelId="{FBE7AC50-BD3E-4380-8A52-3C52D899149D}" type="parTrans" cxnId="{C3712BF4-6E12-444A-9163-0DE0E5C92D62}">
      <dgm:prSet/>
      <dgm:spPr/>
      <dgm:t>
        <a:bodyPr/>
        <a:lstStyle/>
        <a:p>
          <a:endParaRPr lang="en-US"/>
        </a:p>
      </dgm:t>
    </dgm:pt>
    <dgm:pt modelId="{49711A8E-CC14-4458-901F-1D22866E8B17}" type="sibTrans" cxnId="{C3712BF4-6E12-444A-9163-0DE0E5C92D62}">
      <dgm:prSet/>
      <dgm:spPr/>
      <dgm:t>
        <a:bodyPr/>
        <a:lstStyle/>
        <a:p>
          <a:endParaRPr lang="en-US"/>
        </a:p>
      </dgm:t>
    </dgm:pt>
    <dgm:pt modelId="{4107EE1B-ECB9-4C98-B9F1-7535F3EFC948}">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GLBA</a:t>
          </a:r>
        </a:p>
      </dgm:t>
    </dgm:pt>
    <dgm:pt modelId="{DA4F50A4-25FD-4187-9BF0-CD82E9A66765}" type="parTrans" cxnId="{614B3718-DF2F-4883-9898-4C2C18105707}">
      <dgm:prSet/>
      <dgm:spPr/>
      <dgm:t>
        <a:bodyPr/>
        <a:lstStyle/>
        <a:p>
          <a:endParaRPr lang="en-US"/>
        </a:p>
      </dgm:t>
    </dgm:pt>
    <dgm:pt modelId="{1C80DFB3-25FF-4F48-B407-CC64E24622E1}" type="sibTrans" cxnId="{614B3718-DF2F-4883-9898-4C2C18105707}">
      <dgm:prSet/>
      <dgm:spPr/>
      <dgm:t>
        <a:bodyPr/>
        <a:lstStyle/>
        <a:p>
          <a:endParaRPr lang="en-US"/>
        </a:p>
      </dgm:t>
    </dgm:pt>
    <dgm:pt modelId="{9DEA2248-9FBE-4BFD-8301-57B4DFAA754C}">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Unfair Business </a:t>
          </a:r>
        </a:p>
      </dgm:t>
    </dgm:pt>
    <dgm:pt modelId="{2EEC702D-C76D-4164-A1DD-E6655173A4A9}" type="parTrans" cxnId="{0537A88F-4173-452D-8FD3-C49B3C14A6B9}">
      <dgm:prSet/>
      <dgm:spPr/>
      <dgm:t>
        <a:bodyPr/>
        <a:lstStyle/>
        <a:p>
          <a:endParaRPr lang="en-US"/>
        </a:p>
      </dgm:t>
    </dgm:pt>
    <dgm:pt modelId="{8F78A96B-BB12-4DCB-84C7-A93EA0BA6A4D}" type="sibTrans" cxnId="{0537A88F-4173-452D-8FD3-C49B3C14A6B9}">
      <dgm:prSet/>
      <dgm:spPr/>
      <dgm:t>
        <a:bodyPr/>
        <a:lstStyle/>
        <a:p>
          <a:endParaRPr lang="en-US"/>
        </a:p>
      </dgm:t>
    </dgm:pt>
    <dgm:pt modelId="{606AC432-D544-44DE-99EA-B7E3BC5BE0B4}">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Biometric information</a:t>
          </a:r>
        </a:p>
      </dgm:t>
    </dgm:pt>
    <dgm:pt modelId="{875C7B21-A429-4EE6-AEB1-00DB2F56BFDA}" type="parTrans" cxnId="{BD612BEB-DBB4-4527-90A9-C3999DA1FBDA}">
      <dgm:prSet/>
      <dgm:spPr/>
      <dgm:t>
        <a:bodyPr/>
        <a:lstStyle/>
        <a:p>
          <a:endParaRPr lang="en-US"/>
        </a:p>
      </dgm:t>
    </dgm:pt>
    <dgm:pt modelId="{6A5C2CCA-2073-4206-9425-5B88CFF519C1}" type="sibTrans" cxnId="{BD612BEB-DBB4-4527-90A9-C3999DA1FBDA}">
      <dgm:prSet/>
      <dgm:spPr/>
      <dgm:t>
        <a:bodyPr/>
        <a:lstStyle/>
        <a:p>
          <a:endParaRPr lang="en-US"/>
        </a:p>
      </dgm:t>
    </dgm:pt>
    <dgm:pt modelId="{169A75E4-65F8-49EF-93C2-6ECE64F5C7D2}">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Children</a:t>
          </a:r>
        </a:p>
      </dgm:t>
    </dgm:pt>
    <dgm:pt modelId="{7B83331A-8A5B-484D-A1C8-BBE2DB69F7D9}" type="parTrans" cxnId="{F144781F-C1A5-4598-A162-AA1A0E3C7084}">
      <dgm:prSet/>
      <dgm:spPr/>
      <dgm:t>
        <a:bodyPr/>
        <a:lstStyle/>
        <a:p>
          <a:endParaRPr lang="en-US"/>
        </a:p>
      </dgm:t>
    </dgm:pt>
    <dgm:pt modelId="{81BB00D4-9EEC-480D-98CA-6FF6BD2BF628}" type="sibTrans" cxnId="{F144781F-C1A5-4598-A162-AA1A0E3C7084}">
      <dgm:prSet/>
      <dgm:spPr/>
      <dgm:t>
        <a:bodyPr/>
        <a:lstStyle/>
        <a:p>
          <a:endParaRPr lang="en-US"/>
        </a:p>
      </dgm:t>
    </dgm:pt>
    <dgm:pt modelId="{9CCEF0A6-112E-4B4B-86EF-6D41DB194C92}">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Financial information </a:t>
          </a:r>
        </a:p>
      </dgm:t>
    </dgm:pt>
    <dgm:pt modelId="{FEC38846-9AB1-4A1C-B31E-93D5A718BF38}" type="parTrans" cxnId="{831A6646-DF1B-4F2B-A31B-459091601FA2}">
      <dgm:prSet/>
      <dgm:spPr/>
      <dgm:t>
        <a:bodyPr/>
        <a:lstStyle/>
        <a:p>
          <a:endParaRPr lang="en-US"/>
        </a:p>
      </dgm:t>
    </dgm:pt>
    <dgm:pt modelId="{52AE66DA-5342-43BF-BC01-6B15F852C852}" type="sibTrans" cxnId="{831A6646-DF1B-4F2B-A31B-459091601FA2}">
      <dgm:prSet/>
      <dgm:spPr/>
      <dgm:t>
        <a:bodyPr/>
        <a:lstStyle/>
        <a:p>
          <a:endParaRPr lang="en-US"/>
        </a:p>
      </dgm:t>
    </dgm:pt>
    <dgm:pt modelId="{25208BE8-7629-459C-99BF-A17978089429}">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Children</a:t>
          </a:r>
        </a:p>
      </dgm:t>
    </dgm:pt>
    <dgm:pt modelId="{CF74B6EC-CFAA-42FF-B756-3429F5D9FEC6}" type="parTrans" cxnId="{DDE9AE5C-FB9A-4045-A7A4-740510C41184}">
      <dgm:prSet/>
      <dgm:spPr/>
      <dgm:t>
        <a:bodyPr/>
        <a:lstStyle/>
        <a:p>
          <a:endParaRPr lang="en-US"/>
        </a:p>
      </dgm:t>
    </dgm:pt>
    <dgm:pt modelId="{7E61D2B2-B3B0-4FDD-9241-5DEE98233EE8}" type="sibTrans" cxnId="{DDE9AE5C-FB9A-4045-A7A4-740510C41184}">
      <dgm:prSet/>
      <dgm:spPr/>
      <dgm:t>
        <a:bodyPr/>
        <a:lstStyle/>
        <a:p>
          <a:endParaRPr lang="en-US"/>
        </a:p>
      </dgm:t>
    </dgm:pt>
    <dgm:pt modelId="{8A2B8D9E-B327-4566-9F11-A4F1AAE939D6}">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FTC Act</a:t>
          </a:r>
        </a:p>
      </dgm:t>
    </dgm:pt>
    <dgm:pt modelId="{62577524-7E29-4607-93CA-EB023612CDE9}" type="parTrans" cxnId="{B59C1530-A187-4D89-ABD4-E6D07FBC0E4A}">
      <dgm:prSet/>
      <dgm:spPr/>
      <dgm:t>
        <a:bodyPr/>
        <a:lstStyle/>
        <a:p>
          <a:endParaRPr lang="en-US"/>
        </a:p>
      </dgm:t>
    </dgm:pt>
    <dgm:pt modelId="{E4D75BF2-8E6C-4058-B018-45305B45566E}" type="sibTrans" cxnId="{B59C1530-A187-4D89-ABD4-E6D07FBC0E4A}">
      <dgm:prSet/>
      <dgm:spPr/>
      <dgm:t>
        <a:bodyPr/>
        <a:lstStyle/>
        <a:p>
          <a:endParaRPr lang="en-US"/>
        </a:p>
      </dgm:t>
    </dgm:pt>
    <dgm:pt modelId="{70A9F8CC-2D7F-45A9-BAAE-F44C843C51FF}">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COPPA</a:t>
          </a:r>
        </a:p>
      </dgm:t>
    </dgm:pt>
    <dgm:pt modelId="{E71E4FCB-A79A-43B2-B1FC-20C3698550C9}" type="parTrans" cxnId="{341B164C-0FEB-45CE-B4A4-F0BDB28BAC09}">
      <dgm:prSet/>
      <dgm:spPr/>
      <dgm:t>
        <a:bodyPr/>
        <a:lstStyle/>
        <a:p>
          <a:endParaRPr lang="en-US"/>
        </a:p>
      </dgm:t>
    </dgm:pt>
    <dgm:pt modelId="{91D878AF-3856-4217-92B7-4F7116D40237}" type="sibTrans" cxnId="{341B164C-0FEB-45CE-B4A4-F0BDB28BAC09}">
      <dgm:prSet/>
      <dgm:spPr/>
      <dgm:t>
        <a:bodyPr/>
        <a:lstStyle/>
        <a:p>
          <a:endParaRPr lang="en-US"/>
        </a:p>
      </dgm:t>
    </dgm:pt>
    <dgm:pt modelId="{1A524E88-6694-43F8-9195-5248BF206DD5}" type="pres">
      <dgm:prSet presAssocID="{E2DCC254-B2B7-4F50-8629-66BC47425554}" presName="Name0" presStyleCnt="0">
        <dgm:presLayoutVars>
          <dgm:chPref val="1"/>
          <dgm:dir/>
          <dgm:animOne val="branch"/>
          <dgm:animLvl val="lvl"/>
          <dgm:resizeHandles/>
        </dgm:presLayoutVars>
      </dgm:prSet>
      <dgm:spPr/>
    </dgm:pt>
    <dgm:pt modelId="{27DF2E9C-BC70-41CE-AD47-F1B1036B1045}" type="pres">
      <dgm:prSet presAssocID="{B943CF0E-FB9D-4FEF-8967-AA05316EE85D}" presName="vertOne" presStyleCnt="0"/>
      <dgm:spPr/>
    </dgm:pt>
    <dgm:pt modelId="{4A92258F-0E78-44A9-8A35-8F4BD4E23FEF}" type="pres">
      <dgm:prSet presAssocID="{B943CF0E-FB9D-4FEF-8967-AA05316EE85D}" presName="txOne" presStyleLbl="node0" presStyleIdx="0" presStyleCnt="2">
        <dgm:presLayoutVars>
          <dgm:chPref val="3"/>
        </dgm:presLayoutVars>
      </dgm:prSet>
      <dgm:spPr/>
    </dgm:pt>
    <dgm:pt modelId="{2B4BD2A0-02ED-4953-A142-76D54C39AADD}" type="pres">
      <dgm:prSet presAssocID="{B943CF0E-FB9D-4FEF-8967-AA05316EE85D}" presName="parTransOne" presStyleCnt="0"/>
      <dgm:spPr/>
    </dgm:pt>
    <dgm:pt modelId="{DE3B1E20-310E-4F7C-969D-81FCDF19A0B4}" type="pres">
      <dgm:prSet presAssocID="{B943CF0E-FB9D-4FEF-8967-AA05316EE85D}" presName="horzOne" presStyleCnt="0"/>
      <dgm:spPr/>
    </dgm:pt>
    <dgm:pt modelId="{740BABF4-5F0B-47D3-B4D5-6DC75B88B5B6}" type="pres">
      <dgm:prSet presAssocID="{9DEA2248-9FBE-4BFD-8301-57B4DFAA754C}" presName="vertTwo" presStyleCnt="0"/>
      <dgm:spPr/>
    </dgm:pt>
    <dgm:pt modelId="{852E0800-4DD5-41EB-AC99-D88D5B1DBF4E}" type="pres">
      <dgm:prSet presAssocID="{9DEA2248-9FBE-4BFD-8301-57B4DFAA754C}" presName="txTwo" presStyleLbl="node2" presStyleIdx="0" presStyleCnt="8" custLinFactNeighborX="-3904">
        <dgm:presLayoutVars>
          <dgm:chPref val="3"/>
        </dgm:presLayoutVars>
      </dgm:prSet>
      <dgm:spPr/>
    </dgm:pt>
    <dgm:pt modelId="{8F83A519-FC7A-433B-997A-185F74974F88}" type="pres">
      <dgm:prSet presAssocID="{9DEA2248-9FBE-4BFD-8301-57B4DFAA754C}" presName="parTransTwo" presStyleCnt="0"/>
      <dgm:spPr/>
    </dgm:pt>
    <dgm:pt modelId="{18EB5C24-0F46-4DC8-8395-B5640BA6739F}" type="pres">
      <dgm:prSet presAssocID="{9DEA2248-9FBE-4BFD-8301-57B4DFAA754C}" presName="horzTwo" presStyleCnt="0"/>
      <dgm:spPr/>
    </dgm:pt>
    <dgm:pt modelId="{8B2EFD9B-FCFB-4CB5-A885-C15942C2C71C}" type="pres">
      <dgm:prSet presAssocID="{8A2B8D9E-B327-4566-9F11-A4F1AAE939D6}" presName="vertThree" presStyleCnt="0"/>
      <dgm:spPr/>
    </dgm:pt>
    <dgm:pt modelId="{82579CBD-6C2B-48FB-A61B-45FFD6CA1292}" type="pres">
      <dgm:prSet presAssocID="{8A2B8D9E-B327-4566-9F11-A4F1AAE939D6}" presName="txThree" presStyleLbl="node3" presStyleIdx="0" presStyleCnt="10" custLinFactNeighborX="-3904">
        <dgm:presLayoutVars>
          <dgm:chPref val="3"/>
        </dgm:presLayoutVars>
      </dgm:prSet>
      <dgm:spPr/>
    </dgm:pt>
    <dgm:pt modelId="{5259E1A3-1DA4-45A6-99B4-02D3E1B41EBF}" type="pres">
      <dgm:prSet presAssocID="{8A2B8D9E-B327-4566-9F11-A4F1AAE939D6}" presName="horzThree" presStyleCnt="0"/>
      <dgm:spPr/>
    </dgm:pt>
    <dgm:pt modelId="{FCFE7072-6785-407F-9DE5-B4332D9DAA57}" type="pres">
      <dgm:prSet presAssocID="{8F78A96B-BB12-4DCB-84C7-A93EA0BA6A4D}" presName="sibSpaceTwo" presStyleCnt="0"/>
      <dgm:spPr/>
    </dgm:pt>
    <dgm:pt modelId="{0DECB059-357B-4202-A61A-F7D4B90B09E7}" type="pres">
      <dgm:prSet presAssocID="{25208BE8-7629-459C-99BF-A17978089429}" presName="vertTwo" presStyleCnt="0"/>
      <dgm:spPr/>
    </dgm:pt>
    <dgm:pt modelId="{8DC3E354-ED3D-4BDA-A53B-D5E54FEB86C6}" type="pres">
      <dgm:prSet presAssocID="{25208BE8-7629-459C-99BF-A17978089429}" presName="txTwo" presStyleLbl="node2" presStyleIdx="1" presStyleCnt="8">
        <dgm:presLayoutVars>
          <dgm:chPref val="3"/>
        </dgm:presLayoutVars>
      </dgm:prSet>
      <dgm:spPr/>
    </dgm:pt>
    <dgm:pt modelId="{5DD8E852-AFC3-4083-A48E-8D47AB407771}" type="pres">
      <dgm:prSet presAssocID="{25208BE8-7629-459C-99BF-A17978089429}" presName="parTransTwo" presStyleCnt="0"/>
      <dgm:spPr/>
    </dgm:pt>
    <dgm:pt modelId="{1084A70E-194B-441D-AB45-E9001F49FA71}" type="pres">
      <dgm:prSet presAssocID="{25208BE8-7629-459C-99BF-A17978089429}" presName="horzTwo" presStyleCnt="0"/>
      <dgm:spPr/>
    </dgm:pt>
    <dgm:pt modelId="{52EC170E-E630-47C4-AB22-537D6DDF5108}" type="pres">
      <dgm:prSet presAssocID="{70A9F8CC-2D7F-45A9-BAAE-F44C843C51FF}" presName="vertThree" presStyleCnt="0"/>
      <dgm:spPr/>
    </dgm:pt>
    <dgm:pt modelId="{6F593DF1-500B-4BB0-A291-D1FA3E7F1EA4}" type="pres">
      <dgm:prSet presAssocID="{70A9F8CC-2D7F-45A9-BAAE-F44C843C51FF}" presName="txThree" presStyleLbl="node3" presStyleIdx="1" presStyleCnt="10">
        <dgm:presLayoutVars>
          <dgm:chPref val="3"/>
        </dgm:presLayoutVars>
      </dgm:prSet>
      <dgm:spPr/>
    </dgm:pt>
    <dgm:pt modelId="{3FA9A306-8871-4574-8C77-2FB9E34AE19A}" type="pres">
      <dgm:prSet presAssocID="{70A9F8CC-2D7F-45A9-BAAE-F44C843C51FF}" presName="horzThree" presStyleCnt="0"/>
      <dgm:spPr/>
    </dgm:pt>
    <dgm:pt modelId="{5EF33E1E-66D2-452C-A410-FE88ADB5736A}" type="pres">
      <dgm:prSet presAssocID="{7E61D2B2-B3B0-4FDD-9241-5DEE98233EE8}" presName="sibSpaceTwo" presStyleCnt="0"/>
      <dgm:spPr/>
    </dgm:pt>
    <dgm:pt modelId="{4229D2A1-E23B-41D6-A755-7D166CC0A5BD}" type="pres">
      <dgm:prSet presAssocID="{4E30D435-D6FD-4AE4-861F-15AE62511CDC}" presName="vertTwo" presStyleCnt="0"/>
      <dgm:spPr/>
    </dgm:pt>
    <dgm:pt modelId="{EDA7495E-76B7-45EB-AD3F-FC9E4B1C7F09}" type="pres">
      <dgm:prSet presAssocID="{4E30D435-D6FD-4AE4-861F-15AE62511CDC}" presName="txTwo" presStyleLbl="node2" presStyleIdx="2" presStyleCnt="8">
        <dgm:presLayoutVars>
          <dgm:chPref val="3"/>
        </dgm:presLayoutVars>
      </dgm:prSet>
      <dgm:spPr/>
    </dgm:pt>
    <dgm:pt modelId="{5814CA93-4B7F-492F-B151-B211BAACAEB0}" type="pres">
      <dgm:prSet presAssocID="{4E30D435-D6FD-4AE4-861F-15AE62511CDC}" presName="parTransTwo" presStyleCnt="0"/>
      <dgm:spPr/>
    </dgm:pt>
    <dgm:pt modelId="{9E2CED2A-C0DF-495F-B26E-A4348B54534E}" type="pres">
      <dgm:prSet presAssocID="{4E30D435-D6FD-4AE4-861F-15AE62511CDC}" presName="horzTwo" presStyleCnt="0"/>
      <dgm:spPr/>
    </dgm:pt>
    <dgm:pt modelId="{002D90B4-034E-42E7-9A88-84E14291AD3D}" type="pres">
      <dgm:prSet presAssocID="{EBB41AFC-E9AE-4BDF-86B4-725B90A51024}" presName="vertThree" presStyleCnt="0"/>
      <dgm:spPr/>
    </dgm:pt>
    <dgm:pt modelId="{40C50D0C-BF13-42B6-994D-0ED29C13420F}" type="pres">
      <dgm:prSet presAssocID="{EBB41AFC-E9AE-4BDF-86B4-725B90A51024}" presName="txThree" presStyleLbl="node3" presStyleIdx="2" presStyleCnt="10">
        <dgm:presLayoutVars>
          <dgm:chPref val="3"/>
        </dgm:presLayoutVars>
      </dgm:prSet>
      <dgm:spPr/>
    </dgm:pt>
    <dgm:pt modelId="{B10C602F-95BF-463C-ACB9-F73B28CDFF3A}" type="pres">
      <dgm:prSet presAssocID="{EBB41AFC-E9AE-4BDF-86B4-725B90A51024}" presName="horzThree" presStyleCnt="0"/>
      <dgm:spPr/>
    </dgm:pt>
    <dgm:pt modelId="{68B7B236-55E3-4A06-B914-AA8A49A5230E}" type="pres">
      <dgm:prSet presAssocID="{841FC968-FF99-470D-9191-74C951E2FA6B}" presName="sibSpaceThree" presStyleCnt="0"/>
      <dgm:spPr/>
    </dgm:pt>
    <dgm:pt modelId="{7DA262B6-BD36-4334-9DB5-9BE2C0E9E4EB}" type="pres">
      <dgm:prSet presAssocID="{4107EE1B-ECB9-4C98-B9F1-7535F3EFC948}" presName="vertThree" presStyleCnt="0"/>
      <dgm:spPr/>
    </dgm:pt>
    <dgm:pt modelId="{FC1A6536-C98E-4316-AC39-740256F2AF07}" type="pres">
      <dgm:prSet presAssocID="{4107EE1B-ECB9-4C98-B9F1-7535F3EFC948}" presName="txThree" presStyleLbl="node3" presStyleIdx="3" presStyleCnt="10">
        <dgm:presLayoutVars>
          <dgm:chPref val="3"/>
        </dgm:presLayoutVars>
      </dgm:prSet>
      <dgm:spPr/>
    </dgm:pt>
    <dgm:pt modelId="{6A878976-70F5-4DDC-BD1D-47FA6A0CC381}" type="pres">
      <dgm:prSet presAssocID="{4107EE1B-ECB9-4C98-B9F1-7535F3EFC948}" presName="horzThree" presStyleCnt="0"/>
      <dgm:spPr/>
    </dgm:pt>
    <dgm:pt modelId="{A995462E-584B-4D51-B992-4C7F6DEF8364}" type="pres">
      <dgm:prSet presAssocID="{49711A8E-CC14-4458-901F-1D22866E8B17}" presName="sibSpaceTwo" presStyleCnt="0"/>
      <dgm:spPr/>
    </dgm:pt>
    <dgm:pt modelId="{EC2D8DF9-1112-4B9C-9A46-461403DC76A0}" type="pres">
      <dgm:prSet presAssocID="{BAFF593C-2711-4284-93C4-2C4B1A241E5A}" presName="vertTwo" presStyleCnt="0"/>
      <dgm:spPr/>
    </dgm:pt>
    <dgm:pt modelId="{2B604550-C871-4C2F-81BE-71563CBE47DB}" type="pres">
      <dgm:prSet presAssocID="{BAFF593C-2711-4284-93C4-2C4B1A241E5A}" presName="txTwo" presStyleLbl="node2" presStyleIdx="3" presStyleCnt="8">
        <dgm:presLayoutVars>
          <dgm:chPref val="3"/>
        </dgm:presLayoutVars>
      </dgm:prSet>
      <dgm:spPr/>
    </dgm:pt>
    <dgm:pt modelId="{0BE8C189-5FA9-4001-B839-8234FAAED9D7}" type="pres">
      <dgm:prSet presAssocID="{BAFF593C-2711-4284-93C4-2C4B1A241E5A}" presName="parTransTwo" presStyleCnt="0"/>
      <dgm:spPr/>
    </dgm:pt>
    <dgm:pt modelId="{73A515C5-30CA-49FC-ACCB-B90A8C2C740D}" type="pres">
      <dgm:prSet presAssocID="{BAFF593C-2711-4284-93C4-2C4B1A241E5A}" presName="horzTwo" presStyleCnt="0"/>
      <dgm:spPr/>
    </dgm:pt>
    <dgm:pt modelId="{FA1CD88E-BF9B-46A4-B649-B01125531EEA}" type="pres">
      <dgm:prSet presAssocID="{76FE2096-5602-4CBF-97EF-7A62C9A65D16}" presName="vertThree" presStyleCnt="0"/>
      <dgm:spPr/>
    </dgm:pt>
    <dgm:pt modelId="{C657E336-F34E-4609-9DBA-31D9FC4575E4}" type="pres">
      <dgm:prSet presAssocID="{76FE2096-5602-4CBF-97EF-7A62C9A65D16}" presName="txThree" presStyleLbl="node3" presStyleIdx="4" presStyleCnt="10">
        <dgm:presLayoutVars>
          <dgm:chPref val="3"/>
        </dgm:presLayoutVars>
      </dgm:prSet>
      <dgm:spPr/>
    </dgm:pt>
    <dgm:pt modelId="{74D04CA2-D5DF-4CCA-9E70-13306C3DB2E5}" type="pres">
      <dgm:prSet presAssocID="{76FE2096-5602-4CBF-97EF-7A62C9A65D16}" presName="horzThree" presStyleCnt="0"/>
      <dgm:spPr/>
    </dgm:pt>
    <dgm:pt modelId="{CD9ED034-B023-4B0F-9B6B-9325803B196A}" type="pres">
      <dgm:prSet presAssocID="{F062E214-5DCD-4415-A40C-3700E2E276D8}" presName="sibSpaceThree" presStyleCnt="0"/>
      <dgm:spPr/>
    </dgm:pt>
    <dgm:pt modelId="{7EB4B9FB-0019-4F8F-B945-73AE8615C47D}" type="pres">
      <dgm:prSet presAssocID="{7A32C0CC-2F33-48B9-AEE8-4E5FD1B2F02F}" presName="vertThree" presStyleCnt="0"/>
      <dgm:spPr/>
    </dgm:pt>
    <dgm:pt modelId="{964D671B-0466-4E8F-A1F5-F790086E7375}" type="pres">
      <dgm:prSet presAssocID="{7A32C0CC-2F33-48B9-AEE8-4E5FD1B2F02F}" presName="txThree" presStyleLbl="node3" presStyleIdx="5" presStyleCnt="10">
        <dgm:presLayoutVars>
          <dgm:chPref val="3"/>
        </dgm:presLayoutVars>
      </dgm:prSet>
      <dgm:spPr/>
    </dgm:pt>
    <dgm:pt modelId="{50227FC7-182F-4BD8-86AA-3501D0B9CCD2}" type="pres">
      <dgm:prSet presAssocID="{7A32C0CC-2F33-48B9-AEE8-4E5FD1B2F02F}" presName="horzThree" presStyleCnt="0"/>
      <dgm:spPr/>
    </dgm:pt>
    <dgm:pt modelId="{7B67B257-3B8A-4289-9217-B3D4A644B13B}" type="pres">
      <dgm:prSet presAssocID="{4ABAF1A9-1C75-41C6-A754-A6FE0A46FB75}" presName="sibSpaceOne" presStyleCnt="0"/>
      <dgm:spPr/>
    </dgm:pt>
    <dgm:pt modelId="{D6E6C7E3-EE33-4E69-98F3-AAC81C07CF93}" type="pres">
      <dgm:prSet presAssocID="{68F8364D-A762-4877-B8E5-BCB694646155}" presName="vertOne" presStyleCnt="0"/>
      <dgm:spPr/>
    </dgm:pt>
    <dgm:pt modelId="{D23484F0-B572-4EA5-9D43-DCB933517970}" type="pres">
      <dgm:prSet presAssocID="{68F8364D-A762-4877-B8E5-BCB694646155}" presName="txOne" presStyleLbl="node0" presStyleIdx="1" presStyleCnt="2" custLinFactNeighborX="750" custLinFactNeighborY="-1326">
        <dgm:presLayoutVars>
          <dgm:chPref val="3"/>
        </dgm:presLayoutVars>
      </dgm:prSet>
      <dgm:spPr/>
    </dgm:pt>
    <dgm:pt modelId="{996C3FA7-99A5-4D0A-A154-FCA88CAB0BB2}" type="pres">
      <dgm:prSet presAssocID="{68F8364D-A762-4877-B8E5-BCB694646155}" presName="parTransOne" presStyleCnt="0"/>
      <dgm:spPr/>
    </dgm:pt>
    <dgm:pt modelId="{9D19EE88-9634-47EE-9B5E-0754C37D4BEB}" type="pres">
      <dgm:prSet presAssocID="{68F8364D-A762-4877-B8E5-BCB694646155}" presName="horzOne" presStyleCnt="0"/>
      <dgm:spPr/>
    </dgm:pt>
    <dgm:pt modelId="{E88FEEEE-CB61-4CF2-B41B-D9F12FDB83CB}" type="pres">
      <dgm:prSet presAssocID="{F39D1D20-2ED0-4842-84BA-6CA8286140F6}" presName="vertTwo" presStyleCnt="0"/>
      <dgm:spPr/>
    </dgm:pt>
    <dgm:pt modelId="{49ABB63C-F7E3-4B48-9166-101A1AF0F58C}" type="pres">
      <dgm:prSet presAssocID="{F39D1D20-2ED0-4842-84BA-6CA8286140F6}" presName="txTwo" presStyleLbl="node2" presStyleIdx="4" presStyleCnt="8" custLinFactNeighborX="3188" custLinFactNeighborY="-1326">
        <dgm:presLayoutVars>
          <dgm:chPref val="3"/>
        </dgm:presLayoutVars>
      </dgm:prSet>
      <dgm:spPr/>
    </dgm:pt>
    <dgm:pt modelId="{68C7DE10-6644-4775-8657-AB83D2D8ECFC}" type="pres">
      <dgm:prSet presAssocID="{F39D1D20-2ED0-4842-84BA-6CA8286140F6}" presName="parTransTwo" presStyleCnt="0"/>
      <dgm:spPr/>
    </dgm:pt>
    <dgm:pt modelId="{ADD6053B-8B58-46E5-B1EB-E943EA2EB0B7}" type="pres">
      <dgm:prSet presAssocID="{F39D1D20-2ED0-4842-84BA-6CA8286140F6}" presName="horzTwo" presStyleCnt="0"/>
      <dgm:spPr/>
    </dgm:pt>
    <dgm:pt modelId="{2E73A247-55DC-4D72-B795-707F5B3FCCE1}" type="pres">
      <dgm:prSet presAssocID="{169A75E4-65F8-49EF-93C2-6ECE64F5C7D2}" presName="vertThree" presStyleCnt="0"/>
      <dgm:spPr/>
    </dgm:pt>
    <dgm:pt modelId="{AB293854-6B9C-411C-981F-0760BA605B1F}" type="pres">
      <dgm:prSet presAssocID="{169A75E4-65F8-49EF-93C2-6ECE64F5C7D2}" presName="txThree" presStyleLbl="node3" presStyleIdx="6" presStyleCnt="10">
        <dgm:presLayoutVars>
          <dgm:chPref val="3"/>
        </dgm:presLayoutVars>
      </dgm:prSet>
      <dgm:spPr/>
    </dgm:pt>
    <dgm:pt modelId="{9855F8A4-9F2B-4DAA-808F-40D55BFBB7BA}" type="pres">
      <dgm:prSet presAssocID="{169A75E4-65F8-49EF-93C2-6ECE64F5C7D2}" presName="horzThree" presStyleCnt="0"/>
      <dgm:spPr/>
    </dgm:pt>
    <dgm:pt modelId="{495D0F41-1191-4061-B5D3-AAECBFDE63DA}" type="pres">
      <dgm:prSet presAssocID="{590A0DED-62EB-4D87-97A9-76E376D75D09}" presName="sibSpaceTwo" presStyleCnt="0"/>
      <dgm:spPr/>
    </dgm:pt>
    <dgm:pt modelId="{0F5C5CC4-C64B-48BE-BE07-C0D88C446C78}" type="pres">
      <dgm:prSet presAssocID="{D5015DED-76EF-46D3-A62C-16BC68FB9647}" presName="vertTwo" presStyleCnt="0"/>
      <dgm:spPr/>
    </dgm:pt>
    <dgm:pt modelId="{EE9F6EDF-24E3-47BD-8A44-49548027D8D8}" type="pres">
      <dgm:prSet presAssocID="{D5015DED-76EF-46D3-A62C-16BC68FB9647}" presName="txTwo" presStyleLbl="node2" presStyleIdx="5" presStyleCnt="8">
        <dgm:presLayoutVars>
          <dgm:chPref val="3"/>
        </dgm:presLayoutVars>
      </dgm:prSet>
      <dgm:spPr/>
    </dgm:pt>
    <dgm:pt modelId="{07581BEA-B0A6-408F-88EF-D6C968975CE9}" type="pres">
      <dgm:prSet presAssocID="{D5015DED-76EF-46D3-A62C-16BC68FB9647}" presName="parTransTwo" presStyleCnt="0"/>
      <dgm:spPr/>
    </dgm:pt>
    <dgm:pt modelId="{D82D9D28-4455-4C1A-ABE5-1E127D0E5CD6}" type="pres">
      <dgm:prSet presAssocID="{D5015DED-76EF-46D3-A62C-16BC68FB9647}" presName="horzTwo" presStyleCnt="0"/>
      <dgm:spPr/>
    </dgm:pt>
    <dgm:pt modelId="{C83A4331-157D-4310-BF90-C4EA47972D97}" type="pres">
      <dgm:prSet presAssocID="{606AC432-D544-44DE-99EA-B7E3BC5BE0B4}" presName="vertThree" presStyleCnt="0"/>
      <dgm:spPr/>
    </dgm:pt>
    <dgm:pt modelId="{8940C1F3-F1E3-4EFD-B983-F8D11B758025}" type="pres">
      <dgm:prSet presAssocID="{606AC432-D544-44DE-99EA-B7E3BC5BE0B4}" presName="txThree" presStyleLbl="node3" presStyleIdx="7" presStyleCnt="10">
        <dgm:presLayoutVars>
          <dgm:chPref val="3"/>
        </dgm:presLayoutVars>
      </dgm:prSet>
      <dgm:spPr/>
    </dgm:pt>
    <dgm:pt modelId="{1FC50E54-393A-474D-9D38-E52639173C29}" type="pres">
      <dgm:prSet presAssocID="{606AC432-D544-44DE-99EA-B7E3BC5BE0B4}" presName="horzThree" presStyleCnt="0"/>
      <dgm:spPr/>
    </dgm:pt>
    <dgm:pt modelId="{CCC7C8FE-6942-4FB9-966A-B3588742F776}" type="pres">
      <dgm:prSet presAssocID="{B8D75F3A-56CD-451A-A990-E8BD4D38CAF4}" presName="sibSpaceTwo" presStyleCnt="0"/>
      <dgm:spPr/>
    </dgm:pt>
    <dgm:pt modelId="{E52DB685-3A44-49FC-9F73-663CEDFD9B79}" type="pres">
      <dgm:prSet presAssocID="{9AC45E0A-CF82-4A06-9AA9-2879E973922A}" presName="vertTwo" presStyleCnt="0"/>
      <dgm:spPr/>
    </dgm:pt>
    <dgm:pt modelId="{4F2FDDEF-D1AB-46F7-B9B5-916148B7DC76}" type="pres">
      <dgm:prSet presAssocID="{9AC45E0A-CF82-4A06-9AA9-2879E973922A}" presName="txTwo" presStyleLbl="node2" presStyleIdx="6" presStyleCnt="8" custLinFactNeighborX="3188" custLinFactNeighborY="-1326">
        <dgm:presLayoutVars>
          <dgm:chPref val="3"/>
        </dgm:presLayoutVars>
      </dgm:prSet>
      <dgm:spPr/>
    </dgm:pt>
    <dgm:pt modelId="{C4462DA1-66B7-4123-B276-8FBFBB58ECAF}" type="pres">
      <dgm:prSet presAssocID="{9AC45E0A-CF82-4A06-9AA9-2879E973922A}" presName="parTransTwo" presStyleCnt="0"/>
      <dgm:spPr/>
    </dgm:pt>
    <dgm:pt modelId="{D523A2A9-1015-4733-81B4-AF8B45AD0E70}" type="pres">
      <dgm:prSet presAssocID="{9AC45E0A-CF82-4A06-9AA9-2879E973922A}" presName="horzTwo" presStyleCnt="0"/>
      <dgm:spPr/>
    </dgm:pt>
    <dgm:pt modelId="{D5AC9809-DA0F-4C07-99D6-999DC0134FB7}" type="pres">
      <dgm:prSet presAssocID="{CCDCDED2-F755-47FF-9664-F67642233C8A}" presName="vertThree" presStyleCnt="0"/>
      <dgm:spPr/>
    </dgm:pt>
    <dgm:pt modelId="{3695889B-7DA5-4D72-8595-DC9B92CA87C9}" type="pres">
      <dgm:prSet presAssocID="{CCDCDED2-F755-47FF-9664-F67642233C8A}" presName="txThree" presStyleLbl="node3" presStyleIdx="8" presStyleCnt="10">
        <dgm:presLayoutVars>
          <dgm:chPref val="3"/>
        </dgm:presLayoutVars>
      </dgm:prSet>
      <dgm:spPr/>
    </dgm:pt>
    <dgm:pt modelId="{634B2F64-7C66-4D73-B764-5E82674AE914}" type="pres">
      <dgm:prSet presAssocID="{CCDCDED2-F755-47FF-9664-F67642233C8A}" presName="horzThree" presStyleCnt="0"/>
      <dgm:spPr/>
    </dgm:pt>
    <dgm:pt modelId="{0E3A89F5-EAFF-439A-8585-3CA0FEDA5117}" type="pres">
      <dgm:prSet presAssocID="{B31BEA42-7B59-4808-97E1-9F89B21CB543}" presName="sibSpaceTwo" presStyleCnt="0"/>
      <dgm:spPr/>
    </dgm:pt>
    <dgm:pt modelId="{6FFAD636-6E4C-4B3E-91D5-01C10AD8463D}" type="pres">
      <dgm:prSet presAssocID="{267DBA6A-BB72-4155-B496-950C10A81284}" presName="vertTwo" presStyleCnt="0"/>
      <dgm:spPr/>
    </dgm:pt>
    <dgm:pt modelId="{4116FC19-68BA-42BC-AD22-1D8F18D64E0D}" type="pres">
      <dgm:prSet presAssocID="{267DBA6A-BB72-4155-B496-950C10A81284}" presName="txTwo" presStyleLbl="node2" presStyleIdx="7" presStyleCnt="8">
        <dgm:presLayoutVars>
          <dgm:chPref val="3"/>
        </dgm:presLayoutVars>
      </dgm:prSet>
      <dgm:spPr/>
    </dgm:pt>
    <dgm:pt modelId="{842F6854-6200-4814-BBD2-48AC022068C5}" type="pres">
      <dgm:prSet presAssocID="{267DBA6A-BB72-4155-B496-950C10A81284}" presName="parTransTwo" presStyleCnt="0"/>
      <dgm:spPr/>
    </dgm:pt>
    <dgm:pt modelId="{22887BB8-EEB3-408C-BB15-1CFDBF83D973}" type="pres">
      <dgm:prSet presAssocID="{267DBA6A-BB72-4155-B496-950C10A81284}" presName="horzTwo" presStyleCnt="0"/>
      <dgm:spPr/>
    </dgm:pt>
    <dgm:pt modelId="{5BCB7847-16E7-4120-900F-5E5D8947D937}" type="pres">
      <dgm:prSet presAssocID="{9CCEF0A6-112E-4B4B-86EF-6D41DB194C92}" presName="vertThree" presStyleCnt="0"/>
      <dgm:spPr/>
    </dgm:pt>
    <dgm:pt modelId="{E2FE0EF3-5DEC-496D-8404-2E8C52F6474E}" type="pres">
      <dgm:prSet presAssocID="{9CCEF0A6-112E-4B4B-86EF-6D41DB194C92}" presName="txThree" presStyleLbl="node3" presStyleIdx="9" presStyleCnt="10">
        <dgm:presLayoutVars>
          <dgm:chPref val="3"/>
        </dgm:presLayoutVars>
      </dgm:prSet>
      <dgm:spPr/>
    </dgm:pt>
    <dgm:pt modelId="{9448B9D8-6414-48B3-A0BA-17CAEA6967A1}" type="pres">
      <dgm:prSet presAssocID="{9CCEF0A6-112E-4B4B-86EF-6D41DB194C92}" presName="horzThree" presStyleCnt="0"/>
      <dgm:spPr/>
    </dgm:pt>
  </dgm:ptLst>
  <dgm:cxnLst>
    <dgm:cxn modelId="{0E924606-7981-4503-B8E5-660A2D896141}" type="presOf" srcId="{7A32C0CC-2F33-48B9-AEE8-4E5FD1B2F02F}" destId="{964D671B-0466-4E8F-A1F5-F790086E7375}" srcOrd="0" destOrd="0" presId="urn:microsoft.com/office/officeart/2005/8/layout/hierarchy4"/>
    <dgm:cxn modelId="{D2E4AE07-71DC-4E4F-8042-F44D3D27D231}" srcId="{68F8364D-A762-4877-B8E5-BCB694646155}" destId="{9AC45E0A-CF82-4A06-9AA9-2879E973922A}" srcOrd="2" destOrd="0" parTransId="{F673C27C-7CB5-4A01-9A56-57699A07DF2D}" sibTransId="{B31BEA42-7B59-4808-97E1-9F89B21CB543}"/>
    <dgm:cxn modelId="{8433370E-C424-4949-A43C-24BF34ED4ADA}" type="presOf" srcId="{9CCEF0A6-112E-4B4B-86EF-6D41DB194C92}" destId="{E2FE0EF3-5DEC-496D-8404-2E8C52F6474E}" srcOrd="0" destOrd="0" presId="urn:microsoft.com/office/officeart/2005/8/layout/hierarchy4"/>
    <dgm:cxn modelId="{3FC1670F-D9CE-4F56-B897-381A12C67B0B}" type="presOf" srcId="{9DEA2248-9FBE-4BFD-8301-57B4DFAA754C}" destId="{852E0800-4DD5-41EB-AC99-D88D5B1DBF4E}" srcOrd="0" destOrd="0" presId="urn:microsoft.com/office/officeart/2005/8/layout/hierarchy4"/>
    <dgm:cxn modelId="{E4E3F911-A6AD-40B9-9DF1-68C07087388D}" type="presOf" srcId="{EBB41AFC-E9AE-4BDF-86B4-725B90A51024}" destId="{40C50D0C-BF13-42B6-994D-0ED29C13420F}" srcOrd="0" destOrd="0" presId="urn:microsoft.com/office/officeart/2005/8/layout/hierarchy4"/>
    <dgm:cxn modelId="{F06ED016-8747-431D-A4F6-B945075E7964}" type="presOf" srcId="{68F8364D-A762-4877-B8E5-BCB694646155}" destId="{D23484F0-B572-4EA5-9D43-DCB933517970}" srcOrd="0" destOrd="0" presId="urn:microsoft.com/office/officeart/2005/8/layout/hierarchy4"/>
    <dgm:cxn modelId="{614B3718-DF2F-4883-9898-4C2C18105707}" srcId="{4E30D435-D6FD-4AE4-861F-15AE62511CDC}" destId="{4107EE1B-ECB9-4C98-B9F1-7535F3EFC948}" srcOrd="1" destOrd="0" parTransId="{DA4F50A4-25FD-4187-9BF0-CD82E9A66765}" sibTransId="{1C80DFB3-25FF-4F48-B407-CC64E24622E1}"/>
    <dgm:cxn modelId="{35C0971E-05E2-4272-AF2A-BFBEED681C29}" srcId="{BAFF593C-2711-4284-93C4-2C4B1A241E5A}" destId="{76FE2096-5602-4CBF-97EF-7A62C9A65D16}" srcOrd="0" destOrd="0" parTransId="{976FE7D2-9413-48F3-B3D0-5642AC7E6AC8}" sibTransId="{F062E214-5DCD-4415-A40C-3700E2E276D8}"/>
    <dgm:cxn modelId="{F144781F-C1A5-4598-A162-AA1A0E3C7084}" srcId="{F39D1D20-2ED0-4842-84BA-6CA8286140F6}" destId="{169A75E4-65F8-49EF-93C2-6ECE64F5C7D2}" srcOrd="0" destOrd="0" parTransId="{7B83331A-8A5B-484D-A1C8-BBE2DB69F7D9}" sibTransId="{81BB00D4-9EEC-480D-98CA-6FF6BD2BF628}"/>
    <dgm:cxn modelId="{06987F23-001D-4D3C-9529-662919B3E477}" type="presOf" srcId="{D5015DED-76EF-46D3-A62C-16BC68FB9647}" destId="{EE9F6EDF-24E3-47BD-8A44-49548027D8D8}" srcOrd="0" destOrd="0" presId="urn:microsoft.com/office/officeart/2005/8/layout/hierarchy4"/>
    <dgm:cxn modelId="{6AC50025-F4C7-4146-B3CF-B4685C832553}" type="presOf" srcId="{F39D1D20-2ED0-4842-84BA-6CA8286140F6}" destId="{49ABB63C-F7E3-4B48-9166-101A1AF0F58C}" srcOrd="0" destOrd="0" presId="urn:microsoft.com/office/officeart/2005/8/layout/hierarchy4"/>
    <dgm:cxn modelId="{AC1A4D2A-7B6D-4DF0-A6CE-8306AA3DAB32}" srcId="{68F8364D-A762-4877-B8E5-BCB694646155}" destId="{267DBA6A-BB72-4155-B496-950C10A81284}" srcOrd="3" destOrd="0" parTransId="{5D492D85-156C-44A2-B409-0C01F11C4ABF}" sibTransId="{41FF8548-1D2C-46C3-A7D3-AAA4E3981C7B}"/>
    <dgm:cxn modelId="{F022812B-C417-4C0D-9D68-6F6ECAE0A9EC}" type="presOf" srcId="{BAFF593C-2711-4284-93C4-2C4B1A241E5A}" destId="{2B604550-C871-4C2F-81BE-71563CBE47DB}" srcOrd="0" destOrd="0" presId="urn:microsoft.com/office/officeart/2005/8/layout/hierarchy4"/>
    <dgm:cxn modelId="{B59C1530-A187-4D89-ABD4-E6D07FBC0E4A}" srcId="{9DEA2248-9FBE-4BFD-8301-57B4DFAA754C}" destId="{8A2B8D9E-B327-4566-9F11-A4F1AAE939D6}" srcOrd="0" destOrd="0" parTransId="{62577524-7E29-4607-93CA-EB023612CDE9}" sibTransId="{E4D75BF2-8E6C-4058-B018-45305B45566E}"/>
    <dgm:cxn modelId="{FF24C430-9982-4A57-ACC0-29DBD907492E}" type="presOf" srcId="{8A2B8D9E-B327-4566-9F11-A4F1AAE939D6}" destId="{82579CBD-6C2B-48FB-A61B-45FFD6CA1292}" srcOrd="0" destOrd="0" presId="urn:microsoft.com/office/officeart/2005/8/layout/hierarchy4"/>
    <dgm:cxn modelId="{55235D38-C7FE-4B91-885B-21464DA80256}" type="presOf" srcId="{E2DCC254-B2B7-4F50-8629-66BC47425554}" destId="{1A524E88-6694-43F8-9195-5248BF206DD5}" srcOrd="0" destOrd="0" presId="urn:microsoft.com/office/officeart/2005/8/layout/hierarchy4"/>
    <dgm:cxn modelId="{DDE9AE5C-FB9A-4045-A7A4-740510C41184}" srcId="{B943CF0E-FB9D-4FEF-8967-AA05316EE85D}" destId="{25208BE8-7629-459C-99BF-A17978089429}" srcOrd="1" destOrd="0" parTransId="{CF74B6EC-CFAA-42FF-B756-3429F5D9FEC6}" sibTransId="{7E61D2B2-B3B0-4FDD-9241-5DEE98233EE8}"/>
    <dgm:cxn modelId="{EE825645-B20A-4776-AFC3-59A90056C864}" srcId="{9AC45E0A-CF82-4A06-9AA9-2879E973922A}" destId="{CCDCDED2-F755-47FF-9664-F67642233C8A}" srcOrd="0" destOrd="0" parTransId="{755E85A7-FB61-40F6-9FE4-04DADA5CCCFF}" sibTransId="{06A8C5F1-9E12-4743-826D-061655D7505D}"/>
    <dgm:cxn modelId="{831A6646-DF1B-4F2B-A31B-459091601FA2}" srcId="{267DBA6A-BB72-4155-B496-950C10A81284}" destId="{9CCEF0A6-112E-4B4B-86EF-6D41DB194C92}" srcOrd="0" destOrd="0" parTransId="{FEC38846-9AB1-4A1C-B31E-93D5A718BF38}" sibTransId="{52AE66DA-5342-43BF-BC01-6B15F852C852}"/>
    <dgm:cxn modelId="{F3404B67-3B02-47DF-B58A-1D079C25B825}" type="presOf" srcId="{267DBA6A-BB72-4155-B496-950C10A81284}" destId="{4116FC19-68BA-42BC-AD22-1D8F18D64E0D}" srcOrd="0" destOrd="0" presId="urn:microsoft.com/office/officeart/2005/8/layout/hierarchy4"/>
    <dgm:cxn modelId="{D420FA67-9E5A-473A-B6A8-93332E1807CA}" type="presOf" srcId="{169A75E4-65F8-49EF-93C2-6ECE64F5C7D2}" destId="{AB293854-6B9C-411C-981F-0760BA605B1F}" srcOrd="0" destOrd="0" presId="urn:microsoft.com/office/officeart/2005/8/layout/hierarchy4"/>
    <dgm:cxn modelId="{52E3304B-C0A5-426C-968D-9E0DDF1BD963}" type="presOf" srcId="{4107EE1B-ECB9-4C98-B9F1-7535F3EFC948}" destId="{FC1A6536-C98E-4316-AC39-740256F2AF07}" srcOrd="0" destOrd="0" presId="urn:microsoft.com/office/officeart/2005/8/layout/hierarchy4"/>
    <dgm:cxn modelId="{341B164C-0FEB-45CE-B4A4-F0BDB28BAC09}" srcId="{25208BE8-7629-459C-99BF-A17978089429}" destId="{70A9F8CC-2D7F-45A9-BAAE-F44C843C51FF}" srcOrd="0" destOrd="0" parTransId="{E71E4FCB-A79A-43B2-B1FC-20C3698550C9}" sibTransId="{91D878AF-3856-4217-92B7-4F7116D40237}"/>
    <dgm:cxn modelId="{69EBC16E-C314-4D41-B7B4-7CF528D4F72A}" type="presOf" srcId="{70A9F8CC-2D7F-45A9-BAAE-F44C843C51FF}" destId="{6F593DF1-500B-4BB0-A291-D1FA3E7F1EA4}" srcOrd="0" destOrd="0" presId="urn:microsoft.com/office/officeart/2005/8/layout/hierarchy4"/>
    <dgm:cxn modelId="{F96FFC7E-AB21-4744-B79F-FE972D132970}" srcId="{68F8364D-A762-4877-B8E5-BCB694646155}" destId="{D5015DED-76EF-46D3-A62C-16BC68FB9647}" srcOrd="1" destOrd="0" parTransId="{57E29E3B-5E90-4937-8ADE-F061D6E94A08}" sibTransId="{B8D75F3A-56CD-451A-A990-E8BD4D38CAF4}"/>
    <dgm:cxn modelId="{83585D8E-E79C-40DB-B22D-C79ED7CABD34}" srcId="{E2DCC254-B2B7-4F50-8629-66BC47425554}" destId="{68F8364D-A762-4877-B8E5-BCB694646155}" srcOrd="1" destOrd="0" parTransId="{4D3F15BD-6A28-4540-8C53-640563AA1C4A}" sibTransId="{78F42BCD-3511-4971-B060-7D51692F6B5D}"/>
    <dgm:cxn modelId="{0537A88F-4173-452D-8FD3-C49B3C14A6B9}" srcId="{B943CF0E-FB9D-4FEF-8967-AA05316EE85D}" destId="{9DEA2248-9FBE-4BFD-8301-57B4DFAA754C}" srcOrd="0" destOrd="0" parTransId="{2EEC702D-C76D-4164-A1DD-E6655173A4A9}" sibTransId="{8F78A96B-BB12-4DCB-84C7-A93EA0BA6A4D}"/>
    <dgm:cxn modelId="{B4B65A92-F71A-40AA-A0AE-738FFC9B4205}" type="presOf" srcId="{25208BE8-7629-459C-99BF-A17978089429}" destId="{8DC3E354-ED3D-4BDA-A53B-D5E54FEB86C6}" srcOrd="0" destOrd="0" presId="urn:microsoft.com/office/officeart/2005/8/layout/hierarchy4"/>
    <dgm:cxn modelId="{4C58139C-0343-404A-B442-9FEA937AA56B}" type="presOf" srcId="{B943CF0E-FB9D-4FEF-8967-AA05316EE85D}" destId="{4A92258F-0E78-44A9-8A35-8F4BD4E23FEF}" srcOrd="0" destOrd="0" presId="urn:microsoft.com/office/officeart/2005/8/layout/hierarchy4"/>
    <dgm:cxn modelId="{0965EE9C-E1F9-4EEC-B146-73B39F0B5588}" srcId="{68F8364D-A762-4877-B8E5-BCB694646155}" destId="{F39D1D20-2ED0-4842-84BA-6CA8286140F6}" srcOrd="0" destOrd="0" parTransId="{598052B0-A05C-4C72-9729-B49A9E0CBB4D}" sibTransId="{590A0DED-62EB-4D87-97A9-76E376D75D09}"/>
    <dgm:cxn modelId="{4E816A9E-C177-4677-BDB3-6C3A1EB3CBE1}" type="presOf" srcId="{606AC432-D544-44DE-99EA-B7E3BC5BE0B4}" destId="{8940C1F3-F1E3-4EFD-B983-F8D11B758025}" srcOrd="0" destOrd="0" presId="urn:microsoft.com/office/officeart/2005/8/layout/hierarchy4"/>
    <dgm:cxn modelId="{D8A5CBA8-5205-474F-817F-BF3641DAB1A3}" srcId="{BAFF593C-2711-4284-93C4-2C4B1A241E5A}" destId="{7A32C0CC-2F33-48B9-AEE8-4E5FD1B2F02F}" srcOrd="1" destOrd="0" parTransId="{021B28B2-215B-48A5-9054-E5D4A09ABF62}" sibTransId="{EBF0681B-9FA6-403C-931A-5C13BE1C7CDA}"/>
    <dgm:cxn modelId="{492CBBAD-233E-466C-BF90-76E68058031B}" type="presOf" srcId="{9AC45E0A-CF82-4A06-9AA9-2879E973922A}" destId="{4F2FDDEF-D1AB-46F7-B9B5-916148B7DC76}" srcOrd="0" destOrd="0" presId="urn:microsoft.com/office/officeart/2005/8/layout/hierarchy4"/>
    <dgm:cxn modelId="{40872EB1-4FD7-4B70-BCD9-6A36CC1ED429}" type="presOf" srcId="{76FE2096-5602-4CBF-97EF-7A62C9A65D16}" destId="{C657E336-F34E-4609-9DBA-31D9FC4575E4}" srcOrd="0" destOrd="0" presId="urn:microsoft.com/office/officeart/2005/8/layout/hierarchy4"/>
    <dgm:cxn modelId="{447D72B4-29F9-4C72-8543-6CE41F3E43A8}" srcId="{4E30D435-D6FD-4AE4-861F-15AE62511CDC}" destId="{EBB41AFC-E9AE-4BDF-86B4-725B90A51024}" srcOrd="0" destOrd="0" parTransId="{6DD79369-2EDF-4919-988A-CE9E161C9CD5}" sibTransId="{841FC968-FF99-470D-9191-74C951E2FA6B}"/>
    <dgm:cxn modelId="{AE4E30B6-0A0D-43A9-9A17-C892E6369D16}" type="presOf" srcId="{4E30D435-D6FD-4AE4-861F-15AE62511CDC}" destId="{EDA7495E-76B7-45EB-AD3F-FC9E4B1C7F09}" srcOrd="0" destOrd="0" presId="urn:microsoft.com/office/officeart/2005/8/layout/hierarchy4"/>
    <dgm:cxn modelId="{92337AC1-899F-4DA6-8B25-F140EF33DD00}" type="presOf" srcId="{CCDCDED2-F755-47FF-9664-F67642233C8A}" destId="{3695889B-7DA5-4D72-8595-DC9B92CA87C9}" srcOrd="0" destOrd="0" presId="urn:microsoft.com/office/officeart/2005/8/layout/hierarchy4"/>
    <dgm:cxn modelId="{DAA1D9C9-815B-4D45-BA0E-993DE3D2C449}" srcId="{B943CF0E-FB9D-4FEF-8967-AA05316EE85D}" destId="{BAFF593C-2711-4284-93C4-2C4B1A241E5A}" srcOrd="3" destOrd="0" parTransId="{5B02B901-F48A-4DCB-84BB-D7BA977C4976}" sibTransId="{7F1A06E1-B473-4122-9E10-3150F620E12F}"/>
    <dgm:cxn modelId="{26841AD0-5AA4-4FE8-B357-7EA304939733}" srcId="{E2DCC254-B2B7-4F50-8629-66BC47425554}" destId="{B943CF0E-FB9D-4FEF-8967-AA05316EE85D}" srcOrd="0" destOrd="0" parTransId="{18FED95B-8470-4E5E-A478-533F55EBE3F6}" sibTransId="{4ABAF1A9-1C75-41C6-A754-A6FE0A46FB75}"/>
    <dgm:cxn modelId="{BD612BEB-DBB4-4527-90A9-C3999DA1FBDA}" srcId="{D5015DED-76EF-46D3-A62C-16BC68FB9647}" destId="{606AC432-D544-44DE-99EA-B7E3BC5BE0B4}" srcOrd="0" destOrd="0" parTransId="{875C7B21-A429-4EE6-AEB1-00DB2F56BFDA}" sibTransId="{6A5C2CCA-2073-4206-9425-5B88CFF519C1}"/>
    <dgm:cxn modelId="{C3712BF4-6E12-444A-9163-0DE0E5C92D62}" srcId="{B943CF0E-FB9D-4FEF-8967-AA05316EE85D}" destId="{4E30D435-D6FD-4AE4-861F-15AE62511CDC}" srcOrd="2" destOrd="0" parTransId="{FBE7AC50-BD3E-4380-8A52-3C52D899149D}" sibTransId="{49711A8E-CC14-4458-901F-1D22866E8B17}"/>
    <dgm:cxn modelId="{B449AD9B-D969-4863-B6A9-907E76CD0F9A}" type="presParOf" srcId="{1A524E88-6694-43F8-9195-5248BF206DD5}" destId="{27DF2E9C-BC70-41CE-AD47-F1B1036B1045}" srcOrd="0" destOrd="0" presId="urn:microsoft.com/office/officeart/2005/8/layout/hierarchy4"/>
    <dgm:cxn modelId="{6686A0E5-DA8E-477F-98D2-6F5E2ADEB06A}" type="presParOf" srcId="{27DF2E9C-BC70-41CE-AD47-F1B1036B1045}" destId="{4A92258F-0E78-44A9-8A35-8F4BD4E23FEF}" srcOrd="0" destOrd="0" presId="urn:microsoft.com/office/officeart/2005/8/layout/hierarchy4"/>
    <dgm:cxn modelId="{C213529F-5135-488F-82FB-DA85DBF0265F}" type="presParOf" srcId="{27DF2E9C-BC70-41CE-AD47-F1B1036B1045}" destId="{2B4BD2A0-02ED-4953-A142-76D54C39AADD}" srcOrd="1" destOrd="0" presId="urn:microsoft.com/office/officeart/2005/8/layout/hierarchy4"/>
    <dgm:cxn modelId="{04A8E451-E6D4-4076-94C8-5B3C7C5ED074}" type="presParOf" srcId="{27DF2E9C-BC70-41CE-AD47-F1B1036B1045}" destId="{DE3B1E20-310E-4F7C-969D-81FCDF19A0B4}" srcOrd="2" destOrd="0" presId="urn:microsoft.com/office/officeart/2005/8/layout/hierarchy4"/>
    <dgm:cxn modelId="{020DC949-44F7-4037-B143-53D50025567B}" type="presParOf" srcId="{DE3B1E20-310E-4F7C-969D-81FCDF19A0B4}" destId="{740BABF4-5F0B-47D3-B4D5-6DC75B88B5B6}" srcOrd="0" destOrd="0" presId="urn:microsoft.com/office/officeart/2005/8/layout/hierarchy4"/>
    <dgm:cxn modelId="{D8C4920A-4CA7-4DE3-8927-0ED42680AD79}" type="presParOf" srcId="{740BABF4-5F0B-47D3-B4D5-6DC75B88B5B6}" destId="{852E0800-4DD5-41EB-AC99-D88D5B1DBF4E}" srcOrd="0" destOrd="0" presId="urn:microsoft.com/office/officeart/2005/8/layout/hierarchy4"/>
    <dgm:cxn modelId="{674E7044-5770-4DF9-AC10-3F3F32F1912B}" type="presParOf" srcId="{740BABF4-5F0B-47D3-B4D5-6DC75B88B5B6}" destId="{8F83A519-FC7A-433B-997A-185F74974F88}" srcOrd="1" destOrd="0" presId="urn:microsoft.com/office/officeart/2005/8/layout/hierarchy4"/>
    <dgm:cxn modelId="{B04B9887-4D33-4E89-ADB2-B87100A2B2F4}" type="presParOf" srcId="{740BABF4-5F0B-47D3-B4D5-6DC75B88B5B6}" destId="{18EB5C24-0F46-4DC8-8395-B5640BA6739F}" srcOrd="2" destOrd="0" presId="urn:microsoft.com/office/officeart/2005/8/layout/hierarchy4"/>
    <dgm:cxn modelId="{FE430595-2321-48D4-BFB6-F1E99D8590FB}" type="presParOf" srcId="{18EB5C24-0F46-4DC8-8395-B5640BA6739F}" destId="{8B2EFD9B-FCFB-4CB5-A885-C15942C2C71C}" srcOrd="0" destOrd="0" presId="urn:microsoft.com/office/officeart/2005/8/layout/hierarchy4"/>
    <dgm:cxn modelId="{5F5944AB-C6F1-447B-8BC4-3C525AA7CD5C}" type="presParOf" srcId="{8B2EFD9B-FCFB-4CB5-A885-C15942C2C71C}" destId="{82579CBD-6C2B-48FB-A61B-45FFD6CA1292}" srcOrd="0" destOrd="0" presId="urn:microsoft.com/office/officeart/2005/8/layout/hierarchy4"/>
    <dgm:cxn modelId="{10274B72-90AA-4971-B321-65973FBB5979}" type="presParOf" srcId="{8B2EFD9B-FCFB-4CB5-A885-C15942C2C71C}" destId="{5259E1A3-1DA4-45A6-99B4-02D3E1B41EBF}" srcOrd="1" destOrd="0" presId="urn:microsoft.com/office/officeart/2005/8/layout/hierarchy4"/>
    <dgm:cxn modelId="{9FBC9C89-071D-4655-ADD1-27E03A1B14CE}" type="presParOf" srcId="{DE3B1E20-310E-4F7C-969D-81FCDF19A0B4}" destId="{FCFE7072-6785-407F-9DE5-B4332D9DAA57}" srcOrd="1" destOrd="0" presId="urn:microsoft.com/office/officeart/2005/8/layout/hierarchy4"/>
    <dgm:cxn modelId="{435DC861-7E0E-42FE-AA01-05E483AD4163}" type="presParOf" srcId="{DE3B1E20-310E-4F7C-969D-81FCDF19A0B4}" destId="{0DECB059-357B-4202-A61A-F7D4B90B09E7}" srcOrd="2" destOrd="0" presId="urn:microsoft.com/office/officeart/2005/8/layout/hierarchy4"/>
    <dgm:cxn modelId="{D718C307-42C7-4E01-A1BC-11ACCBB74324}" type="presParOf" srcId="{0DECB059-357B-4202-A61A-F7D4B90B09E7}" destId="{8DC3E354-ED3D-4BDA-A53B-D5E54FEB86C6}" srcOrd="0" destOrd="0" presId="urn:microsoft.com/office/officeart/2005/8/layout/hierarchy4"/>
    <dgm:cxn modelId="{5DACE695-1768-4B93-9E2C-84DEEC99D753}" type="presParOf" srcId="{0DECB059-357B-4202-A61A-F7D4B90B09E7}" destId="{5DD8E852-AFC3-4083-A48E-8D47AB407771}" srcOrd="1" destOrd="0" presId="urn:microsoft.com/office/officeart/2005/8/layout/hierarchy4"/>
    <dgm:cxn modelId="{7BDF63B0-B8B9-4459-A19B-E4D5C60272C9}" type="presParOf" srcId="{0DECB059-357B-4202-A61A-F7D4B90B09E7}" destId="{1084A70E-194B-441D-AB45-E9001F49FA71}" srcOrd="2" destOrd="0" presId="urn:microsoft.com/office/officeart/2005/8/layout/hierarchy4"/>
    <dgm:cxn modelId="{1DA15B50-1C26-4E86-B7E6-3A11F240C8D8}" type="presParOf" srcId="{1084A70E-194B-441D-AB45-E9001F49FA71}" destId="{52EC170E-E630-47C4-AB22-537D6DDF5108}" srcOrd="0" destOrd="0" presId="urn:microsoft.com/office/officeart/2005/8/layout/hierarchy4"/>
    <dgm:cxn modelId="{90FEC164-DCF5-4D33-80AD-7796E8E0613F}" type="presParOf" srcId="{52EC170E-E630-47C4-AB22-537D6DDF5108}" destId="{6F593DF1-500B-4BB0-A291-D1FA3E7F1EA4}" srcOrd="0" destOrd="0" presId="urn:microsoft.com/office/officeart/2005/8/layout/hierarchy4"/>
    <dgm:cxn modelId="{1EA3F23C-432D-40B4-AB43-E70CEF069B13}" type="presParOf" srcId="{52EC170E-E630-47C4-AB22-537D6DDF5108}" destId="{3FA9A306-8871-4574-8C77-2FB9E34AE19A}" srcOrd="1" destOrd="0" presId="urn:microsoft.com/office/officeart/2005/8/layout/hierarchy4"/>
    <dgm:cxn modelId="{F07722F0-ED0C-4BFE-A9E1-72D08B1D63DC}" type="presParOf" srcId="{DE3B1E20-310E-4F7C-969D-81FCDF19A0B4}" destId="{5EF33E1E-66D2-452C-A410-FE88ADB5736A}" srcOrd="3" destOrd="0" presId="urn:microsoft.com/office/officeart/2005/8/layout/hierarchy4"/>
    <dgm:cxn modelId="{6FD17ADE-3292-4FF3-87C8-29E0339EFEDB}" type="presParOf" srcId="{DE3B1E20-310E-4F7C-969D-81FCDF19A0B4}" destId="{4229D2A1-E23B-41D6-A755-7D166CC0A5BD}" srcOrd="4" destOrd="0" presId="urn:microsoft.com/office/officeart/2005/8/layout/hierarchy4"/>
    <dgm:cxn modelId="{4E773BBB-41B1-4582-BFC8-8E6AA7C231FC}" type="presParOf" srcId="{4229D2A1-E23B-41D6-A755-7D166CC0A5BD}" destId="{EDA7495E-76B7-45EB-AD3F-FC9E4B1C7F09}" srcOrd="0" destOrd="0" presId="urn:microsoft.com/office/officeart/2005/8/layout/hierarchy4"/>
    <dgm:cxn modelId="{B7FE20B8-9325-463E-80DD-8E0B937D2050}" type="presParOf" srcId="{4229D2A1-E23B-41D6-A755-7D166CC0A5BD}" destId="{5814CA93-4B7F-492F-B151-B211BAACAEB0}" srcOrd="1" destOrd="0" presId="urn:microsoft.com/office/officeart/2005/8/layout/hierarchy4"/>
    <dgm:cxn modelId="{D8DAC432-6646-408D-B091-97BA7CD92BA2}" type="presParOf" srcId="{4229D2A1-E23B-41D6-A755-7D166CC0A5BD}" destId="{9E2CED2A-C0DF-495F-B26E-A4348B54534E}" srcOrd="2" destOrd="0" presId="urn:microsoft.com/office/officeart/2005/8/layout/hierarchy4"/>
    <dgm:cxn modelId="{44846252-8882-463E-8E1E-E02565E9E565}" type="presParOf" srcId="{9E2CED2A-C0DF-495F-B26E-A4348B54534E}" destId="{002D90B4-034E-42E7-9A88-84E14291AD3D}" srcOrd="0" destOrd="0" presId="urn:microsoft.com/office/officeart/2005/8/layout/hierarchy4"/>
    <dgm:cxn modelId="{433E7C24-2284-4B45-94D7-E862C1D65718}" type="presParOf" srcId="{002D90B4-034E-42E7-9A88-84E14291AD3D}" destId="{40C50D0C-BF13-42B6-994D-0ED29C13420F}" srcOrd="0" destOrd="0" presId="urn:microsoft.com/office/officeart/2005/8/layout/hierarchy4"/>
    <dgm:cxn modelId="{69772102-9744-470B-911C-1C68239052FE}" type="presParOf" srcId="{002D90B4-034E-42E7-9A88-84E14291AD3D}" destId="{B10C602F-95BF-463C-ACB9-F73B28CDFF3A}" srcOrd="1" destOrd="0" presId="urn:microsoft.com/office/officeart/2005/8/layout/hierarchy4"/>
    <dgm:cxn modelId="{A6D4B8E9-F97F-446B-8B61-2770A0FEE5D8}" type="presParOf" srcId="{9E2CED2A-C0DF-495F-B26E-A4348B54534E}" destId="{68B7B236-55E3-4A06-B914-AA8A49A5230E}" srcOrd="1" destOrd="0" presId="urn:microsoft.com/office/officeart/2005/8/layout/hierarchy4"/>
    <dgm:cxn modelId="{AE7641BC-F63E-49E2-9C09-8DCBC6347863}" type="presParOf" srcId="{9E2CED2A-C0DF-495F-B26E-A4348B54534E}" destId="{7DA262B6-BD36-4334-9DB5-9BE2C0E9E4EB}" srcOrd="2" destOrd="0" presId="urn:microsoft.com/office/officeart/2005/8/layout/hierarchy4"/>
    <dgm:cxn modelId="{D296798E-945D-4D4D-9A01-B9F38D4E6BA7}" type="presParOf" srcId="{7DA262B6-BD36-4334-9DB5-9BE2C0E9E4EB}" destId="{FC1A6536-C98E-4316-AC39-740256F2AF07}" srcOrd="0" destOrd="0" presId="urn:microsoft.com/office/officeart/2005/8/layout/hierarchy4"/>
    <dgm:cxn modelId="{2E0C7C04-4DC2-4414-9CDB-4BD6497604ED}" type="presParOf" srcId="{7DA262B6-BD36-4334-9DB5-9BE2C0E9E4EB}" destId="{6A878976-70F5-4DDC-BD1D-47FA6A0CC381}" srcOrd="1" destOrd="0" presId="urn:microsoft.com/office/officeart/2005/8/layout/hierarchy4"/>
    <dgm:cxn modelId="{1B151C9A-88CF-4D79-9898-477E4E7253DF}" type="presParOf" srcId="{DE3B1E20-310E-4F7C-969D-81FCDF19A0B4}" destId="{A995462E-584B-4D51-B992-4C7F6DEF8364}" srcOrd="5" destOrd="0" presId="urn:microsoft.com/office/officeart/2005/8/layout/hierarchy4"/>
    <dgm:cxn modelId="{37122764-B990-481A-BBE7-7EA5923B4596}" type="presParOf" srcId="{DE3B1E20-310E-4F7C-969D-81FCDF19A0B4}" destId="{EC2D8DF9-1112-4B9C-9A46-461403DC76A0}" srcOrd="6" destOrd="0" presId="urn:microsoft.com/office/officeart/2005/8/layout/hierarchy4"/>
    <dgm:cxn modelId="{40388ECA-942A-4AEE-B237-2F622560C56D}" type="presParOf" srcId="{EC2D8DF9-1112-4B9C-9A46-461403DC76A0}" destId="{2B604550-C871-4C2F-81BE-71563CBE47DB}" srcOrd="0" destOrd="0" presId="urn:microsoft.com/office/officeart/2005/8/layout/hierarchy4"/>
    <dgm:cxn modelId="{1AF92868-D761-4DBF-B9D5-F93CAA266AE8}" type="presParOf" srcId="{EC2D8DF9-1112-4B9C-9A46-461403DC76A0}" destId="{0BE8C189-5FA9-4001-B839-8234FAAED9D7}" srcOrd="1" destOrd="0" presId="urn:microsoft.com/office/officeart/2005/8/layout/hierarchy4"/>
    <dgm:cxn modelId="{E39698E5-B3C3-48A3-9813-44C4A347FC9B}" type="presParOf" srcId="{EC2D8DF9-1112-4B9C-9A46-461403DC76A0}" destId="{73A515C5-30CA-49FC-ACCB-B90A8C2C740D}" srcOrd="2" destOrd="0" presId="urn:microsoft.com/office/officeart/2005/8/layout/hierarchy4"/>
    <dgm:cxn modelId="{9C998E65-4640-4003-9AFF-1A02865F8996}" type="presParOf" srcId="{73A515C5-30CA-49FC-ACCB-B90A8C2C740D}" destId="{FA1CD88E-BF9B-46A4-B649-B01125531EEA}" srcOrd="0" destOrd="0" presId="urn:microsoft.com/office/officeart/2005/8/layout/hierarchy4"/>
    <dgm:cxn modelId="{21C8E24C-F3C1-4E4A-BD81-D87657201142}" type="presParOf" srcId="{FA1CD88E-BF9B-46A4-B649-B01125531EEA}" destId="{C657E336-F34E-4609-9DBA-31D9FC4575E4}" srcOrd="0" destOrd="0" presId="urn:microsoft.com/office/officeart/2005/8/layout/hierarchy4"/>
    <dgm:cxn modelId="{722C8630-3CBA-4BAB-ACAD-33BEF7BCDB1B}" type="presParOf" srcId="{FA1CD88E-BF9B-46A4-B649-B01125531EEA}" destId="{74D04CA2-D5DF-4CCA-9E70-13306C3DB2E5}" srcOrd="1" destOrd="0" presId="urn:microsoft.com/office/officeart/2005/8/layout/hierarchy4"/>
    <dgm:cxn modelId="{F8D12C44-5E28-4459-985C-922381C956CF}" type="presParOf" srcId="{73A515C5-30CA-49FC-ACCB-B90A8C2C740D}" destId="{CD9ED034-B023-4B0F-9B6B-9325803B196A}" srcOrd="1" destOrd="0" presId="urn:microsoft.com/office/officeart/2005/8/layout/hierarchy4"/>
    <dgm:cxn modelId="{FAEE4936-617D-4B71-8B0E-450962B165D8}" type="presParOf" srcId="{73A515C5-30CA-49FC-ACCB-B90A8C2C740D}" destId="{7EB4B9FB-0019-4F8F-B945-73AE8615C47D}" srcOrd="2" destOrd="0" presId="urn:microsoft.com/office/officeart/2005/8/layout/hierarchy4"/>
    <dgm:cxn modelId="{06C11F0E-427C-4B18-90C4-2E731353B346}" type="presParOf" srcId="{7EB4B9FB-0019-4F8F-B945-73AE8615C47D}" destId="{964D671B-0466-4E8F-A1F5-F790086E7375}" srcOrd="0" destOrd="0" presId="urn:microsoft.com/office/officeart/2005/8/layout/hierarchy4"/>
    <dgm:cxn modelId="{4A75DC44-D0F3-45E4-AD8B-ED3DB913CF83}" type="presParOf" srcId="{7EB4B9FB-0019-4F8F-B945-73AE8615C47D}" destId="{50227FC7-182F-4BD8-86AA-3501D0B9CCD2}" srcOrd="1" destOrd="0" presId="urn:microsoft.com/office/officeart/2005/8/layout/hierarchy4"/>
    <dgm:cxn modelId="{8A826520-FEE2-42A8-9383-57D302BE5F17}" type="presParOf" srcId="{1A524E88-6694-43F8-9195-5248BF206DD5}" destId="{7B67B257-3B8A-4289-9217-B3D4A644B13B}" srcOrd="1" destOrd="0" presId="urn:microsoft.com/office/officeart/2005/8/layout/hierarchy4"/>
    <dgm:cxn modelId="{05403359-3DD4-4E5B-A5F1-82E30E9E8197}" type="presParOf" srcId="{1A524E88-6694-43F8-9195-5248BF206DD5}" destId="{D6E6C7E3-EE33-4E69-98F3-AAC81C07CF93}" srcOrd="2" destOrd="0" presId="urn:microsoft.com/office/officeart/2005/8/layout/hierarchy4"/>
    <dgm:cxn modelId="{E1311E61-01AF-4FBD-9847-F3FECC9B000C}" type="presParOf" srcId="{D6E6C7E3-EE33-4E69-98F3-AAC81C07CF93}" destId="{D23484F0-B572-4EA5-9D43-DCB933517970}" srcOrd="0" destOrd="0" presId="urn:microsoft.com/office/officeart/2005/8/layout/hierarchy4"/>
    <dgm:cxn modelId="{E13A09BC-BF49-4D2A-98D6-887D0C35A48A}" type="presParOf" srcId="{D6E6C7E3-EE33-4E69-98F3-AAC81C07CF93}" destId="{996C3FA7-99A5-4D0A-A154-FCA88CAB0BB2}" srcOrd="1" destOrd="0" presId="urn:microsoft.com/office/officeart/2005/8/layout/hierarchy4"/>
    <dgm:cxn modelId="{416300CE-18B5-4E4E-B7B3-B620342886B6}" type="presParOf" srcId="{D6E6C7E3-EE33-4E69-98F3-AAC81C07CF93}" destId="{9D19EE88-9634-47EE-9B5E-0754C37D4BEB}" srcOrd="2" destOrd="0" presId="urn:microsoft.com/office/officeart/2005/8/layout/hierarchy4"/>
    <dgm:cxn modelId="{562A1596-C62A-4995-8526-3D595C08A33A}" type="presParOf" srcId="{9D19EE88-9634-47EE-9B5E-0754C37D4BEB}" destId="{E88FEEEE-CB61-4CF2-B41B-D9F12FDB83CB}" srcOrd="0" destOrd="0" presId="urn:microsoft.com/office/officeart/2005/8/layout/hierarchy4"/>
    <dgm:cxn modelId="{15797F5D-11DB-47DF-93BB-721CBB91418C}" type="presParOf" srcId="{E88FEEEE-CB61-4CF2-B41B-D9F12FDB83CB}" destId="{49ABB63C-F7E3-4B48-9166-101A1AF0F58C}" srcOrd="0" destOrd="0" presId="urn:microsoft.com/office/officeart/2005/8/layout/hierarchy4"/>
    <dgm:cxn modelId="{E35E1030-D0F4-4381-8474-4450609B63F4}" type="presParOf" srcId="{E88FEEEE-CB61-4CF2-B41B-D9F12FDB83CB}" destId="{68C7DE10-6644-4775-8657-AB83D2D8ECFC}" srcOrd="1" destOrd="0" presId="urn:microsoft.com/office/officeart/2005/8/layout/hierarchy4"/>
    <dgm:cxn modelId="{FCE3F2B5-37F2-425C-BB2D-1BBDDFCC6FED}" type="presParOf" srcId="{E88FEEEE-CB61-4CF2-B41B-D9F12FDB83CB}" destId="{ADD6053B-8B58-46E5-B1EB-E943EA2EB0B7}" srcOrd="2" destOrd="0" presId="urn:microsoft.com/office/officeart/2005/8/layout/hierarchy4"/>
    <dgm:cxn modelId="{83E269E3-ECC2-40A5-84C8-538F9DE6D3B4}" type="presParOf" srcId="{ADD6053B-8B58-46E5-B1EB-E943EA2EB0B7}" destId="{2E73A247-55DC-4D72-B795-707F5B3FCCE1}" srcOrd="0" destOrd="0" presId="urn:microsoft.com/office/officeart/2005/8/layout/hierarchy4"/>
    <dgm:cxn modelId="{49ACB6D8-AFA4-494E-9596-7BDDB3100D96}" type="presParOf" srcId="{2E73A247-55DC-4D72-B795-707F5B3FCCE1}" destId="{AB293854-6B9C-411C-981F-0760BA605B1F}" srcOrd="0" destOrd="0" presId="urn:microsoft.com/office/officeart/2005/8/layout/hierarchy4"/>
    <dgm:cxn modelId="{3FFD057F-01CC-4513-8F08-BB12CB877B91}" type="presParOf" srcId="{2E73A247-55DC-4D72-B795-707F5B3FCCE1}" destId="{9855F8A4-9F2B-4DAA-808F-40D55BFBB7BA}" srcOrd="1" destOrd="0" presId="urn:microsoft.com/office/officeart/2005/8/layout/hierarchy4"/>
    <dgm:cxn modelId="{61307490-0D43-4AE2-87F7-0635EE9ACD0C}" type="presParOf" srcId="{9D19EE88-9634-47EE-9B5E-0754C37D4BEB}" destId="{495D0F41-1191-4061-B5D3-AAECBFDE63DA}" srcOrd="1" destOrd="0" presId="urn:microsoft.com/office/officeart/2005/8/layout/hierarchy4"/>
    <dgm:cxn modelId="{D029DB76-922E-4646-B7BB-C2DEFFD80091}" type="presParOf" srcId="{9D19EE88-9634-47EE-9B5E-0754C37D4BEB}" destId="{0F5C5CC4-C64B-48BE-BE07-C0D88C446C78}" srcOrd="2" destOrd="0" presId="urn:microsoft.com/office/officeart/2005/8/layout/hierarchy4"/>
    <dgm:cxn modelId="{2C90A7F2-16FB-487C-B11C-8C815DC98520}" type="presParOf" srcId="{0F5C5CC4-C64B-48BE-BE07-C0D88C446C78}" destId="{EE9F6EDF-24E3-47BD-8A44-49548027D8D8}" srcOrd="0" destOrd="0" presId="urn:microsoft.com/office/officeart/2005/8/layout/hierarchy4"/>
    <dgm:cxn modelId="{4B739713-1B24-4E96-9B70-B3EF43E2C703}" type="presParOf" srcId="{0F5C5CC4-C64B-48BE-BE07-C0D88C446C78}" destId="{07581BEA-B0A6-408F-88EF-D6C968975CE9}" srcOrd="1" destOrd="0" presId="urn:microsoft.com/office/officeart/2005/8/layout/hierarchy4"/>
    <dgm:cxn modelId="{84063C66-CA1D-4C29-841E-B70C231D8644}" type="presParOf" srcId="{0F5C5CC4-C64B-48BE-BE07-C0D88C446C78}" destId="{D82D9D28-4455-4C1A-ABE5-1E127D0E5CD6}" srcOrd="2" destOrd="0" presId="urn:microsoft.com/office/officeart/2005/8/layout/hierarchy4"/>
    <dgm:cxn modelId="{E703156E-B392-4EAE-9C3A-357C9B7F72B7}" type="presParOf" srcId="{D82D9D28-4455-4C1A-ABE5-1E127D0E5CD6}" destId="{C83A4331-157D-4310-BF90-C4EA47972D97}" srcOrd="0" destOrd="0" presId="urn:microsoft.com/office/officeart/2005/8/layout/hierarchy4"/>
    <dgm:cxn modelId="{23721AED-CA72-43AE-9F9A-D6FD6EE26938}" type="presParOf" srcId="{C83A4331-157D-4310-BF90-C4EA47972D97}" destId="{8940C1F3-F1E3-4EFD-B983-F8D11B758025}" srcOrd="0" destOrd="0" presId="urn:microsoft.com/office/officeart/2005/8/layout/hierarchy4"/>
    <dgm:cxn modelId="{2467CEBB-0F5C-4A2F-A174-74EEE550BBDB}" type="presParOf" srcId="{C83A4331-157D-4310-BF90-C4EA47972D97}" destId="{1FC50E54-393A-474D-9D38-E52639173C29}" srcOrd="1" destOrd="0" presId="urn:microsoft.com/office/officeart/2005/8/layout/hierarchy4"/>
    <dgm:cxn modelId="{F24D49B6-5375-4C61-8BDA-2176204DBD3A}" type="presParOf" srcId="{9D19EE88-9634-47EE-9B5E-0754C37D4BEB}" destId="{CCC7C8FE-6942-4FB9-966A-B3588742F776}" srcOrd="3" destOrd="0" presId="urn:microsoft.com/office/officeart/2005/8/layout/hierarchy4"/>
    <dgm:cxn modelId="{E508920C-74CD-47AD-81FC-19540A1928E8}" type="presParOf" srcId="{9D19EE88-9634-47EE-9B5E-0754C37D4BEB}" destId="{E52DB685-3A44-49FC-9F73-663CEDFD9B79}" srcOrd="4" destOrd="0" presId="urn:microsoft.com/office/officeart/2005/8/layout/hierarchy4"/>
    <dgm:cxn modelId="{27C3B854-18F2-4395-BCA7-A3EF6BA74F1F}" type="presParOf" srcId="{E52DB685-3A44-49FC-9F73-663CEDFD9B79}" destId="{4F2FDDEF-D1AB-46F7-B9B5-916148B7DC76}" srcOrd="0" destOrd="0" presId="urn:microsoft.com/office/officeart/2005/8/layout/hierarchy4"/>
    <dgm:cxn modelId="{982C55D2-166B-47CA-BCF4-A1E8588F8208}" type="presParOf" srcId="{E52DB685-3A44-49FC-9F73-663CEDFD9B79}" destId="{C4462DA1-66B7-4123-B276-8FBFBB58ECAF}" srcOrd="1" destOrd="0" presId="urn:microsoft.com/office/officeart/2005/8/layout/hierarchy4"/>
    <dgm:cxn modelId="{81C1F499-BFC0-4930-8539-E155742D7B1F}" type="presParOf" srcId="{E52DB685-3A44-49FC-9F73-663CEDFD9B79}" destId="{D523A2A9-1015-4733-81B4-AF8B45AD0E70}" srcOrd="2" destOrd="0" presId="urn:microsoft.com/office/officeart/2005/8/layout/hierarchy4"/>
    <dgm:cxn modelId="{AC8C04DD-CF87-4676-A699-8CEFCD30C211}" type="presParOf" srcId="{D523A2A9-1015-4733-81B4-AF8B45AD0E70}" destId="{D5AC9809-DA0F-4C07-99D6-999DC0134FB7}" srcOrd="0" destOrd="0" presId="urn:microsoft.com/office/officeart/2005/8/layout/hierarchy4"/>
    <dgm:cxn modelId="{B32A3B42-23D2-4EC0-B292-84B6D1C37C17}" type="presParOf" srcId="{D5AC9809-DA0F-4C07-99D6-999DC0134FB7}" destId="{3695889B-7DA5-4D72-8595-DC9B92CA87C9}" srcOrd="0" destOrd="0" presId="urn:microsoft.com/office/officeart/2005/8/layout/hierarchy4"/>
    <dgm:cxn modelId="{AFB57C69-7BDA-4D38-8A1D-6AABCABCDE02}" type="presParOf" srcId="{D5AC9809-DA0F-4C07-99D6-999DC0134FB7}" destId="{634B2F64-7C66-4D73-B764-5E82674AE914}" srcOrd="1" destOrd="0" presId="urn:microsoft.com/office/officeart/2005/8/layout/hierarchy4"/>
    <dgm:cxn modelId="{7B9C3E2B-1BF9-4F87-BB35-B282A01EF73B}" type="presParOf" srcId="{9D19EE88-9634-47EE-9B5E-0754C37D4BEB}" destId="{0E3A89F5-EAFF-439A-8585-3CA0FEDA5117}" srcOrd="5" destOrd="0" presId="urn:microsoft.com/office/officeart/2005/8/layout/hierarchy4"/>
    <dgm:cxn modelId="{D08EA4E7-A6F6-427C-8911-2ED6F77264FF}" type="presParOf" srcId="{9D19EE88-9634-47EE-9B5E-0754C37D4BEB}" destId="{6FFAD636-6E4C-4B3E-91D5-01C10AD8463D}" srcOrd="6" destOrd="0" presId="urn:microsoft.com/office/officeart/2005/8/layout/hierarchy4"/>
    <dgm:cxn modelId="{17B5505C-9A02-4F7C-8066-8017AE50662E}" type="presParOf" srcId="{6FFAD636-6E4C-4B3E-91D5-01C10AD8463D}" destId="{4116FC19-68BA-42BC-AD22-1D8F18D64E0D}" srcOrd="0" destOrd="0" presId="urn:microsoft.com/office/officeart/2005/8/layout/hierarchy4"/>
    <dgm:cxn modelId="{B62329EB-7EA7-4FBD-BB8E-E0FB7F02A900}" type="presParOf" srcId="{6FFAD636-6E4C-4B3E-91D5-01C10AD8463D}" destId="{842F6854-6200-4814-BBD2-48AC022068C5}" srcOrd="1" destOrd="0" presId="urn:microsoft.com/office/officeart/2005/8/layout/hierarchy4"/>
    <dgm:cxn modelId="{7262EE38-C31C-4A9D-8C5A-49B9A6E2B8A2}" type="presParOf" srcId="{6FFAD636-6E4C-4B3E-91D5-01C10AD8463D}" destId="{22887BB8-EEB3-408C-BB15-1CFDBF83D973}" srcOrd="2" destOrd="0" presId="urn:microsoft.com/office/officeart/2005/8/layout/hierarchy4"/>
    <dgm:cxn modelId="{AEF7CFB1-82E9-4DBC-8CF6-E85F0BFE0F67}" type="presParOf" srcId="{22887BB8-EEB3-408C-BB15-1CFDBF83D973}" destId="{5BCB7847-16E7-4120-900F-5E5D8947D937}" srcOrd="0" destOrd="0" presId="urn:microsoft.com/office/officeart/2005/8/layout/hierarchy4"/>
    <dgm:cxn modelId="{6B9B6EE0-488B-48E5-A3C8-E5763A31D1DC}" type="presParOf" srcId="{5BCB7847-16E7-4120-900F-5E5D8947D937}" destId="{E2FE0EF3-5DEC-496D-8404-2E8C52F6474E}" srcOrd="0" destOrd="0" presId="urn:microsoft.com/office/officeart/2005/8/layout/hierarchy4"/>
    <dgm:cxn modelId="{3F299722-3DDF-4940-B5C0-AA5FB76C05A2}" type="presParOf" srcId="{5BCB7847-16E7-4120-900F-5E5D8947D937}" destId="{9448B9D8-6414-48B3-A0BA-17CAEA6967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258F-0E78-44A9-8A35-8F4BD4E23FEF}">
      <dsp:nvSpPr>
        <dsp:cNvPr id="0" name=""/>
        <dsp:cNvSpPr/>
      </dsp:nvSpPr>
      <dsp:spPr>
        <a:xfrm>
          <a:off x="4722" y="3863"/>
          <a:ext cx="6812757"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Federal</a:t>
          </a:r>
        </a:p>
      </dsp:txBody>
      <dsp:txXfrm>
        <a:off x="48292" y="47433"/>
        <a:ext cx="6725617" cy="1400465"/>
      </dsp:txXfrm>
    </dsp:sp>
    <dsp:sp modelId="{852E0800-4DD5-41EB-AC99-D88D5B1DBF4E}">
      <dsp:nvSpPr>
        <dsp:cNvPr id="0" name=""/>
        <dsp:cNvSpPr/>
      </dsp:nvSpPr>
      <dsp:spPr>
        <a:xfrm>
          <a:off x="0" y="1689597"/>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Unfair Business </a:t>
          </a:r>
        </a:p>
      </dsp:txBody>
      <dsp:txXfrm>
        <a:off x="31493" y="1721090"/>
        <a:ext cx="1012259" cy="1424619"/>
      </dsp:txXfrm>
    </dsp:sp>
    <dsp:sp modelId="{82579CBD-6C2B-48FB-A61B-45FFD6CA1292}">
      <dsp:nvSpPr>
        <dsp:cNvPr id="0" name=""/>
        <dsp:cNvSpPr/>
      </dsp:nvSpPr>
      <dsp:spPr>
        <a:xfrm>
          <a:off x="0" y="3375330"/>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FTC Act</a:t>
          </a:r>
        </a:p>
      </dsp:txBody>
      <dsp:txXfrm>
        <a:off x="31493" y="3406823"/>
        <a:ext cx="1012259" cy="1424619"/>
      </dsp:txXfrm>
    </dsp:sp>
    <dsp:sp modelId="{8DC3E354-ED3D-4BDA-A53B-D5E54FEB86C6}">
      <dsp:nvSpPr>
        <dsp:cNvPr id="0" name=""/>
        <dsp:cNvSpPr/>
      </dsp:nvSpPr>
      <dsp:spPr>
        <a:xfrm>
          <a:off x="1170288" y="1689597"/>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Children</a:t>
          </a:r>
        </a:p>
      </dsp:txBody>
      <dsp:txXfrm>
        <a:off x="1201781" y="1721090"/>
        <a:ext cx="1012259" cy="1424619"/>
      </dsp:txXfrm>
    </dsp:sp>
    <dsp:sp modelId="{6F593DF1-500B-4BB0-A291-D1FA3E7F1EA4}">
      <dsp:nvSpPr>
        <dsp:cNvPr id="0" name=""/>
        <dsp:cNvSpPr/>
      </dsp:nvSpPr>
      <dsp:spPr>
        <a:xfrm>
          <a:off x="1170288" y="3375330"/>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COPPA</a:t>
          </a:r>
        </a:p>
      </dsp:txBody>
      <dsp:txXfrm>
        <a:off x="1201781" y="3406823"/>
        <a:ext cx="1012259" cy="1424619"/>
      </dsp:txXfrm>
    </dsp:sp>
    <dsp:sp modelId="{EDA7495E-76B7-45EB-AD3F-FC9E4B1C7F09}">
      <dsp:nvSpPr>
        <dsp:cNvPr id="0" name=""/>
        <dsp:cNvSpPr/>
      </dsp:nvSpPr>
      <dsp:spPr>
        <a:xfrm>
          <a:off x="2335854" y="1689597"/>
          <a:ext cx="2195651"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US Federal Financial Laws</a:t>
          </a:r>
        </a:p>
      </dsp:txBody>
      <dsp:txXfrm>
        <a:off x="2379424" y="1733167"/>
        <a:ext cx="2108511" cy="1400465"/>
      </dsp:txXfrm>
    </dsp:sp>
    <dsp:sp modelId="{40C50D0C-BF13-42B6-994D-0ED29C13420F}">
      <dsp:nvSpPr>
        <dsp:cNvPr id="0" name=""/>
        <dsp:cNvSpPr/>
      </dsp:nvSpPr>
      <dsp:spPr>
        <a:xfrm>
          <a:off x="2335854" y="3375330"/>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Fair Credit Reporting Act</a:t>
          </a:r>
        </a:p>
      </dsp:txBody>
      <dsp:txXfrm>
        <a:off x="2367347" y="3406823"/>
        <a:ext cx="1012259" cy="1424619"/>
      </dsp:txXfrm>
    </dsp:sp>
    <dsp:sp modelId="{FC1A6536-C98E-4316-AC39-740256F2AF07}">
      <dsp:nvSpPr>
        <dsp:cNvPr id="0" name=""/>
        <dsp:cNvSpPr/>
      </dsp:nvSpPr>
      <dsp:spPr>
        <a:xfrm>
          <a:off x="3456261" y="3375330"/>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GLBA</a:t>
          </a:r>
        </a:p>
      </dsp:txBody>
      <dsp:txXfrm>
        <a:off x="3487754" y="3406823"/>
        <a:ext cx="1012259" cy="1424619"/>
      </dsp:txXfrm>
    </dsp:sp>
    <dsp:sp modelId="{2B604550-C871-4C2F-81BE-71563CBE47DB}">
      <dsp:nvSpPr>
        <dsp:cNvPr id="0" name=""/>
        <dsp:cNvSpPr/>
      </dsp:nvSpPr>
      <dsp:spPr>
        <a:xfrm>
          <a:off x="4621827" y="1689597"/>
          <a:ext cx="2195651"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US Federal Healthcare Laws</a:t>
          </a:r>
        </a:p>
      </dsp:txBody>
      <dsp:txXfrm>
        <a:off x="4665397" y="1733167"/>
        <a:ext cx="2108511" cy="1400465"/>
      </dsp:txXfrm>
    </dsp:sp>
    <dsp:sp modelId="{C657E336-F34E-4609-9DBA-31D9FC4575E4}">
      <dsp:nvSpPr>
        <dsp:cNvPr id="0" name=""/>
        <dsp:cNvSpPr/>
      </dsp:nvSpPr>
      <dsp:spPr>
        <a:xfrm>
          <a:off x="4621827" y="3375330"/>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HIPAA</a:t>
          </a:r>
        </a:p>
      </dsp:txBody>
      <dsp:txXfrm>
        <a:off x="4653320" y="3406823"/>
        <a:ext cx="1012259" cy="1424619"/>
      </dsp:txXfrm>
    </dsp:sp>
    <dsp:sp modelId="{964D671B-0466-4E8F-A1F5-F790086E7375}">
      <dsp:nvSpPr>
        <dsp:cNvPr id="0" name=""/>
        <dsp:cNvSpPr/>
      </dsp:nvSpPr>
      <dsp:spPr>
        <a:xfrm>
          <a:off x="5742233" y="3375330"/>
          <a:ext cx="1075245" cy="1487605"/>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HITECH</a:t>
          </a:r>
        </a:p>
      </dsp:txBody>
      <dsp:txXfrm>
        <a:off x="5773726" y="3406823"/>
        <a:ext cx="1012259" cy="1424619"/>
      </dsp:txXfrm>
    </dsp:sp>
    <dsp:sp modelId="{D23484F0-B572-4EA5-9D43-DCB933517970}">
      <dsp:nvSpPr>
        <dsp:cNvPr id="0" name=""/>
        <dsp:cNvSpPr/>
      </dsp:nvSpPr>
      <dsp:spPr>
        <a:xfrm>
          <a:off x="7002842" y="1236"/>
          <a:ext cx="45719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State</a:t>
          </a:r>
        </a:p>
      </dsp:txBody>
      <dsp:txXfrm>
        <a:off x="7046412" y="44806"/>
        <a:ext cx="4484805" cy="1400465"/>
      </dsp:txXfrm>
    </dsp:sp>
    <dsp:sp modelId="{49ABB63C-F7E3-4B48-9166-101A1AF0F58C}">
      <dsp:nvSpPr>
        <dsp:cNvPr id="0" name=""/>
        <dsp:cNvSpPr/>
      </dsp:nvSpPr>
      <dsp:spPr>
        <a:xfrm>
          <a:off x="7032399" y="1686969"/>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Data breach </a:t>
          </a:r>
        </a:p>
      </dsp:txBody>
      <dsp:txXfrm>
        <a:off x="7063892" y="1718462"/>
        <a:ext cx="1012259" cy="1424619"/>
      </dsp:txXfrm>
    </dsp:sp>
    <dsp:sp modelId="{AB293854-6B9C-411C-981F-0760BA605B1F}">
      <dsp:nvSpPr>
        <dsp:cNvPr id="0" name=""/>
        <dsp:cNvSpPr/>
      </dsp:nvSpPr>
      <dsp:spPr>
        <a:xfrm>
          <a:off x="6998120" y="3375330"/>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Children</a:t>
          </a:r>
        </a:p>
      </dsp:txBody>
      <dsp:txXfrm>
        <a:off x="7029613" y="3406823"/>
        <a:ext cx="1012259" cy="1424619"/>
      </dsp:txXfrm>
    </dsp:sp>
    <dsp:sp modelId="{EE9F6EDF-24E3-47BD-8A44-49548027D8D8}">
      <dsp:nvSpPr>
        <dsp:cNvPr id="0" name=""/>
        <dsp:cNvSpPr/>
      </dsp:nvSpPr>
      <dsp:spPr>
        <a:xfrm>
          <a:off x="8163687" y="1689597"/>
          <a:ext cx="1075245" cy="1487605"/>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lumMod val="50000"/>
                </a:schemeClr>
              </a:solidFill>
            </a:rPr>
            <a:t>Consumer privacy laws </a:t>
          </a:r>
        </a:p>
      </dsp:txBody>
      <dsp:txXfrm>
        <a:off x="8195180" y="1721090"/>
        <a:ext cx="1012259" cy="1424619"/>
      </dsp:txXfrm>
    </dsp:sp>
    <dsp:sp modelId="{8940C1F3-F1E3-4EFD-B983-F8D11B758025}">
      <dsp:nvSpPr>
        <dsp:cNvPr id="0" name=""/>
        <dsp:cNvSpPr/>
      </dsp:nvSpPr>
      <dsp:spPr>
        <a:xfrm>
          <a:off x="8163687" y="3375330"/>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Biometric information</a:t>
          </a:r>
        </a:p>
      </dsp:txBody>
      <dsp:txXfrm>
        <a:off x="8195180" y="3406823"/>
        <a:ext cx="1012259" cy="1424619"/>
      </dsp:txXfrm>
    </dsp:sp>
    <dsp:sp modelId="{4F2FDDEF-D1AB-46F7-B9B5-916148B7DC76}">
      <dsp:nvSpPr>
        <dsp:cNvPr id="0" name=""/>
        <dsp:cNvSpPr/>
      </dsp:nvSpPr>
      <dsp:spPr>
        <a:xfrm>
          <a:off x="9363532" y="1686969"/>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Health information</a:t>
          </a:r>
        </a:p>
      </dsp:txBody>
      <dsp:txXfrm>
        <a:off x="9395025" y="1718462"/>
        <a:ext cx="1012259" cy="1424619"/>
      </dsp:txXfrm>
    </dsp:sp>
    <dsp:sp modelId="{3695889B-7DA5-4D72-8595-DC9B92CA87C9}">
      <dsp:nvSpPr>
        <dsp:cNvPr id="0" name=""/>
        <dsp:cNvSpPr/>
      </dsp:nvSpPr>
      <dsp:spPr>
        <a:xfrm>
          <a:off x="9329253" y="3375330"/>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Insurance information</a:t>
          </a:r>
        </a:p>
      </dsp:txBody>
      <dsp:txXfrm>
        <a:off x="9360746" y="3406823"/>
        <a:ext cx="1012259" cy="1424619"/>
      </dsp:txXfrm>
    </dsp:sp>
    <dsp:sp modelId="{4116FC19-68BA-42BC-AD22-1D8F18D64E0D}">
      <dsp:nvSpPr>
        <dsp:cNvPr id="0" name=""/>
        <dsp:cNvSpPr/>
      </dsp:nvSpPr>
      <dsp:spPr>
        <a:xfrm>
          <a:off x="10494820" y="1689597"/>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Cybersecurity </a:t>
          </a:r>
        </a:p>
      </dsp:txBody>
      <dsp:txXfrm>
        <a:off x="10526313" y="1721090"/>
        <a:ext cx="1012259" cy="1424619"/>
      </dsp:txXfrm>
    </dsp:sp>
    <dsp:sp modelId="{E2FE0EF3-5DEC-496D-8404-2E8C52F6474E}">
      <dsp:nvSpPr>
        <dsp:cNvPr id="0" name=""/>
        <dsp:cNvSpPr/>
      </dsp:nvSpPr>
      <dsp:spPr>
        <a:xfrm>
          <a:off x="10494820" y="3375330"/>
          <a:ext cx="1075245" cy="1487605"/>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Financial information </a:t>
          </a:r>
        </a:p>
      </dsp:txBody>
      <dsp:txXfrm>
        <a:off x="10526313" y="3406823"/>
        <a:ext cx="1012259" cy="14246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19 September 2022</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Graphic 5">
            <a:extLst>
              <a:ext uri="{FF2B5EF4-FFF2-40B4-BE49-F238E27FC236}">
                <a16:creationId xmlns:a16="http://schemas.microsoft.com/office/drawing/2014/main" id="{E4347B5B-4601-40B2-A81C-458F6C22556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39" y="806627"/>
            <a:ext cx="1188000" cy="22866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19 September 2022</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Graphic 7">
            <a:extLst>
              <a:ext uri="{FF2B5EF4-FFF2-40B4-BE49-F238E27FC236}">
                <a16:creationId xmlns:a16="http://schemas.microsoft.com/office/drawing/2014/main" id="{0D01F035-FAB1-4F64-A20A-E166B12AA8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56" y="1090117"/>
            <a:ext cx="1188000" cy="22866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pic>
        <p:nvPicPr>
          <p:cNvPr id="9" name="Logo">
            <a:extLst>
              <a:ext uri="{FF2B5EF4-FFF2-40B4-BE49-F238E27FC236}">
                <a16:creationId xmlns:a16="http://schemas.microsoft.com/office/drawing/2014/main" id="{F69A9428-1965-4201-B332-A5690ED5ABCB}"/>
              </a:ext>
            </a:extLst>
          </p:cNvPr>
          <p:cNvPicPr>
            <a:picLocks/>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Tree>
    <p:extLst>
      <p:ext uri="{BB962C8B-B14F-4D97-AF65-F5344CB8AC3E}">
        <p14:creationId xmlns:p14="http://schemas.microsoft.com/office/powerpoint/2010/main" val="3132616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id="{D7A91E4F-F8B8-426D-85A6-CB06017BCFF4}"/>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id="{20C48FAC-9255-4E8A-95A3-D8F83C26BCC1}"/>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id="{C9759114-FFFB-4B66-BFBD-7C2872B8CACF}"/>
              </a:ext>
            </a:extLst>
          </p:cNvPr>
          <p:cNvSpPr/>
          <p:nvPr userDrawn="1"/>
        </p:nvSpPr>
        <p:spPr>
          <a:xfrm>
            <a:off x="8470647" y="2901865"/>
            <a:ext cx="3130237" cy="3130237"/>
          </a:xfrm>
          <a:prstGeom prst="ellipse">
            <a:avLst/>
          </a:prstGeom>
          <a:solidFill>
            <a:srgbClr val="ED8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7178680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id="{BBA0DECD-7272-4642-BAA7-8F2BE38E950E}"/>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id="{676270A8-5EFA-4CBB-AAB8-E10633C44B88}"/>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id="{BE85D6D8-608B-4B6C-A975-23D81BFECE75}"/>
              </a:ext>
            </a:extLst>
          </p:cNvPr>
          <p:cNvSpPr/>
          <p:nvPr userDrawn="1"/>
        </p:nvSpPr>
        <p:spPr>
          <a:xfrm>
            <a:off x="8470647" y="2901865"/>
            <a:ext cx="3130237" cy="3130237"/>
          </a:xfrm>
          <a:prstGeom prst="ellipse">
            <a:avLst/>
          </a:prstGeom>
          <a:solidFill>
            <a:srgbClr val="2861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864097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id="{40B4B445-5195-4239-81B0-84EB60D2CBB0}"/>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id="{EA826B6C-61FF-4211-B873-0AFA59352C1C}"/>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id="{D5ECFF88-D010-43EC-B1E7-938FEC6FDEE3}"/>
              </a:ext>
            </a:extLst>
          </p:cNvPr>
          <p:cNvSpPr/>
          <p:nvPr userDrawn="1"/>
        </p:nvSpPr>
        <p:spPr>
          <a:xfrm>
            <a:off x="8470647" y="2901865"/>
            <a:ext cx="3130237" cy="3130237"/>
          </a:xfrm>
          <a:prstGeom prst="ellipse">
            <a:avLst/>
          </a:prstGeom>
          <a:solidFill>
            <a:srgbClr val="0068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3659160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id="{D9531D97-493E-4465-87E4-B0890E93207E}"/>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id="{CA6A4A27-97E8-484F-8433-9295CD429440}"/>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id="{1ABA5182-6D26-47FC-8BD0-3CF7F0729834}"/>
              </a:ext>
            </a:extLst>
          </p:cNvPr>
          <p:cNvSpPr/>
          <p:nvPr userDrawn="1"/>
        </p:nvSpPr>
        <p:spPr>
          <a:xfrm>
            <a:off x="8470647" y="2901865"/>
            <a:ext cx="3130237" cy="3130237"/>
          </a:xfrm>
          <a:prstGeom prst="ellipse">
            <a:avLst/>
          </a:prstGeom>
          <a:solidFill>
            <a:srgbClr val="004C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337390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Freeform: Shape 18">
            <a:extLst>
              <a:ext uri="{FF2B5EF4-FFF2-40B4-BE49-F238E27FC236}">
                <a16:creationId xmlns:a16="http://schemas.microsoft.com/office/drawing/2014/main" id="{44B38569-891F-4AF2-9466-68D938DE8038}"/>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20">
            <a:extLst>
              <a:ext uri="{FF2B5EF4-FFF2-40B4-BE49-F238E27FC236}">
                <a16:creationId xmlns:a16="http://schemas.microsoft.com/office/drawing/2014/main" id="{94F9F989-8225-46A9-B059-E02834079023}"/>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1">
            <a:extLst>
              <a:ext uri="{FF2B5EF4-FFF2-40B4-BE49-F238E27FC236}">
                <a16:creationId xmlns:a16="http://schemas.microsoft.com/office/drawing/2014/main" id="{AF0F36CB-18E6-4943-93C9-D82130D0C0B7}"/>
              </a:ext>
            </a:extLst>
          </p:cNvPr>
          <p:cNvSpPr/>
          <p:nvPr userDrawn="1"/>
        </p:nvSpPr>
        <p:spPr>
          <a:xfrm>
            <a:off x="8470647" y="2901865"/>
            <a:ext cx="3130237" cy="3130237"/>
          </a:xfrm>
          <a:prstGeom prst="ellipse">
            <a:avLst/>
          </a:prstGeom>
          <a:solidFill>
            <a:srgbClr val="70208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735252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Subtitle 2">
            <a:extLst>
              <a:ext uri="{FF2B5EF4-FFF2-40B4-BE49-F238E27FC236}">
                <a16:creationId xmlns:a16="http://schemas.microsoft.com/office/drawing/2014/main" id="{C4F97EC3-97B0-43CE-906F-1E72A9984779}"/>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Subtitle 2">
            <a:extLst>
              <a:ext uri="{FF2B5EF4-FFF2-40B4-BE49-F238E27FC236}">
                <a16:creationId xmlns:a16="http://schemas.microsoft.com/office/drawing/2014/main" id="{398F151E-B6CA-43E0-8B24-7FEA28A1C8A1}"/>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7092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1152000"/>
          </a:xfrm>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Subtitle 2">
            <a:extLst>
              <a:ext uri="{FF2B5EF4-FFF2-40B4-BE49-F238E27FC236}">
                <a16:creationId xmlns:a16="http://schemas.microsoft.com/office/drawing/2014/main" id="{398F151E-B6CA-43E0-8B24-7FEA28A1C8A1}"/>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721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1152000"/>
          </a:xfrm>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3" name="Subtitle 2">
            <a:extLst>
              <a:ext uri="{FF2B5EF4-FFF2-40B4-BE49-F238E27FC236}">
                <a16:creationId xmlns:a16="http://schemas.microsoft.com/office/drawing/2014/main" id="{9FE49360-0B7A-47C5-814C-DE388B3917AF}"/>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5758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1152000"/>
          </a:xfrm>
        </p:spPr>
        <p:txBody>
          <a:bodyPr/>
          <a:lstStyle/>
          <a:p>
            <a:r>
              <a:rPr lang="en-GB" noProof="0" dirty="0"/>
              <a:t>Click to add title</a:t>
            </a:r>
            <a:endParaRPr lang="en-GB" dirty="0"/>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3" name="Subtitle 2">
            <a:extLst>
              <a:ext uri="{FF2B5EF4-FFF2-40B4-BE49-F238E27FC236}">
                <a16:creationId xmlns:a16="http://schemas.microsoft.com/office/drawing/2014/main" id="{9FE49360-0B7A-47C5-814C-DE388B3917AF}"/>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2764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s - graphics">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userDrawn="1">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userDrawn="1">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9" name="Freeform: Shape 18">
            <a:extLst>
              <a:ext uri="{FF2B5EF4-FFF2-40B4-BE49-F238E27FC236}">
                <a16:creationId xmlns:a16="http://schemas.microsoft.com/office/drawing/2014/main" id="{681E05B2-2FE5-49AC-8FDD-31EC2C34EFAC}"/>
              </a:ext>
            </a:extLst>
          </p:cNvPr>
          <p:cNvSpPr/>
          <p:nvPr/>
        </p:nvSpPr>
        <p:spPr>
          <a:xfrm>
            <a:off x="5295900" y="2914650"/>
            <a:ext cx="4965700" cy="3943350"/>
          </a:xfrm>
          <a:custGeom>
            <a:avLst/>
            <a:gdLst>
              <a:gd name="connsiteX0" fmla="*/ 2482850 w 4965700"/>
              <a:gd name="connsiteY0" fmla="*/ 0 h 3943350"/>
              <a:gd name="connsiteX1" fmla="*/ 4965700 w 4965700"/>
              <a:gd name="connsiteY1" fmla="*/ 2482851 h 3943350"/>
              <a:gd name="connsiteX2" fmla="*/ 4541668 w 4965700"/>
              <a:gd name="connsiteY2" fmla="*/ 3871037 h 3943350"/>
              <a:gd name="connsiteX3" fmla="*/ 4487593 w 4965700"/>
              <a:gd name="connsiteY3" fmla="*/ 3943350 h 3943350"/>
              <a:gd name="connsiteX4" fmla="*/ 478107 w 4965700"/>
              <a:gd name="connsiteY4" fmla="*/ 3943350 h 3943350"/>
              <a:gd name="connsiteX5" fmla="*/ 424032 w 4965700"/>
              <a:gd name="connsiteY5" fmla="*/ 3871037 h 3943350"/>
              <a:gd name="connsiteX6" fmla="*/ 0 w 4965700"/>
              <a:gd name="connsiteY6" fmla="*/ 2482851 h 3943350"/>
              <a:gd name="connsiteX7" fmla="*/ 2482850 w 4965700"/>
              <a:gd name="connsiteY7" fmla="*/ 0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5700" h="3943350">
                <a:moveTo>
                  <a:pt x="2482850" y="0"/>
                </a:moveTo>
                <a:cubicBezTo>
                  <a:pt x="3854090" y="0"/>
                  <a:pt x="4965700" y="1111610"/>
                  <a:pt x="4965700" y="2482851"/>
                </a:cubicBezTo>
                <a:cubicBezTo>
                  <a:pt x="4965700" y="2997067"/>
                  <a:pt x="4809380" y="3474771"/>
                  <a:pt x="4541668" y="3871037"/>
                </a:cubicBezTo>
                <a:lnTo>
                  <a:pt x="4487593" y="3943350"/>
                </a:lnTo>
                <a:lnTo>
                  <a:pt x="478107" y="3943350"/>
                </a:lnTo>
                <a:lnTo>
                  <a:pt x="424032" y="3871037"/>
                </a:lnTo>
                <a:cubicBezTo>
                  <a:pt x="156321" y="3474771"/>
                  <a:pt x="0" y="2997067"/>
                  <a:pt x="0" y="2482851"/>
                </a:cubicBezTo>
                <a:cubicBezTo>
                  <a:pt x="0" y="1111610"/>
                  <a:pt x="1111610" y="0"/>
                  <a:pt x="2482850" y="0"/>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dirty="0"/>
          </a:p>
        </p:txBody>
      </p:sp>
      <p:sp>
        <p:nvSpPr>
          <p:cNvPr id="16" name="Oval 15">
            <a:extLst>
              <a:ext uri="{FF2B5EF4-FFF2-40B4-BE49-F238E27FC236}">
                <a16:creationId xmlns:a16="http://schemas.microsoft.com/office/drawing/2014/main" id="{0FEBD124-30C8-4B7F-A92F-34525AB16912}"/>
              </a:ext>
            </a:extLst>
          </p:cNvPr>
          <p:cNvSpPr/>
          <p:nvPr/>
        </p:nvSpPr>
        <p:spPr>
          <a:xfrm>
            <a:off x="9072564" y="576000"/>
            <a:ext cx="2747962" cy="274796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225C9C9-4574-4B45-BCF8-A3E655BA10B6}"/>
              </a:ext>
            </a:extLst>
          </p:cNvPr>
          <p:cNvSpPr/>
          <p:nvPr userDrawn="1"/>
        </p:nvSpPr>
        <p:spPr>
          <a:xfrm>
            <a:off x="0" y="0"/>
            <a:ext cx="7027609" cy="5992814"/>
          </a:xfrm>
          <a:custGeom>
            <a:avLst/>
            <a:gdLst>
              <a:gd name="connsiteX0" fmla="*/ 0 w 7027609"/>
              <a:gd name="connsiteY0" fmla="*/ 0 h 5992814"/>
              <a:gd name="connsiteX1" fmla="*/ 6432277 w 7027609"/>
              <a:gd name="connsiteY1" fmla="*/ 0 h 5992814"/>
              <a:gd name="connsiteX2" fmla="*/ 6460461 w 7027609"/>
              <a:gd name="connsiteY2" fmla="*/ 43963 h 5992814"/>
              <a:gd name="connsiteX3" fmla="*/ 7027609 w 7027609"/>
              <a:gd name="connsiteY3" fmla="*/ 2075324 h 5992814"/>
              <a:gd name="connsiteX4" fmla="*/ 3110119 w 7027609"/>
              <a:gd name="connsiteY4" fmla="*/ 5992814 h 5992814"/>
              <a:gd name="connsiteX5" fmla="*/ 87193 w 7027609"/>
              <a:gd name="connsiteY5" fmla="*/ 4567212 h 5992814"/>
              <a:gd name="connsiteX6" fmla="*/ 0 w 7027609"/>
              <a:gd name="connsiteY6" fmla="*/ 4450610 h 599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7609" h="5992814">
                <a:moveTo>
                  <a:pt x="0" y="0"/>
                </a:moveTo>
                <a:lnTo>
                  <a:pt x="6432277" y="0"/>
                </a:lnTo>
                <a:lnTo>
                  <a:pt x="6460461" y="43963"/>
                </a:lnTo>
                <a:cubicBezTo>
                  <a:pt x="6820359" y="636276"/>
                  <a:pt x="7027609" y="1331597"/>
                  <a:pt x="7027609" y="2075324"/>
                </a:cubicBezTo>
                <a:cubicBezTo>
                  <a:pt x="7027609" y="4238894"/>
                  <a:pt x="5273689" y="5992814"/>
                  <a:pt x="3110119" y="5992814"/>
                </a:cubicBezTo>
                <a:cubicBezTo>
                  <a:pt x="1893111" y="5992814"/>
                  <a:pt x="805719" y="5437863"/>
                  <a:pt x="87193" y="4567212"/>
                </a:cubicBezTo>
                <a:lnTo>
                  <a:pt x="0" y="445061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p:cNvSpPr>
            <a:spLocks noGrp="1"/>
          </p:cNvSpPr>
          <p:nvPr userDrawn="1">
            <p:ph type="ctrTitle" hasCustomPrompt="1"/>
          </p:nvPr>
        </p:nvSpPr>
        <p:spPr>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userDrawn="1">
            <p:ph type="subTitle" idx="1" hasCustomPrompt="1"/>
          </p:nvPr>
        </p:nvSpPr>
        <p:spPr>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7" name="Date Placeholder 6">
            <a:extLst>
              <a:ext uri="{FF2B5EF4-FFF2-40B4-BE49-F238E27FC236}">
                <a16:creationId xmlns:a16="http://schemas.microsoft.com/office/drawing/2014/main" id="{7214886E-C0C7-49AB-B49B-363D49960386}"/>
              </a:ext>
            </a:extLst>
          </p:cNvPr>
          <p:cNvSpPr>
            <a:spLocks noGrp="1"/>
          </p:cNvSpPr>
          <p:nvPr userDrawn="1">
            <p:ph type="dt" sz="half" idx="10"/>
          </p:nvPr>
        </p:nvSpPr>
        <p:spPr>
          <a:xfrm>
            <a:off x="576000" y="6086106"/>
            <a:ext cx="3775338" cy="324000"/>
          </a:xfrm>
        </p:spPr>
        <p:txBody>
          <a:bodyPr/>
          <a:lstStyle>
            <a:lvl1pPr>
              <a:defRPr sz="1600">
                <a:solidFill>
                  <a:schemeClr val="tx1"/>
                </a:solidFill>
              </a:defRPr>
            </a:lvl1pPr>
          </a:lstStyle>
          <a:p>
            <a:endParaRPr lang="en-GB" dirty="0"/>
          </a:p>
        </p:txBody>
      </p:sp>
      <p:pic>
        <p:nvPicPr>
          <p:cNvPr id="18" name="Logo">
            <a:extLst>
              <a:ext uri="{FF2B5EF4-FFF2-40B4-BE49-F238E27FC236}">
                <a16:creationId xmlns:a16="http://schemas.microsoft.com/office/drawing/2014/main" id="{AAF90860-AFBD-4B8E-B2FE-464A63CC748C}"/>
              </a:ext>
            </a:extLst>
          </p:cNvPr>
          <p:cNvPicPr>
            <a:picLocks/>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Tree>
    <p:extLst>
      <p:ext uri="{BB962C8B-B14F-4D97-AF65-F5344CB8AC3E}">
        <p14:creationId xmlns:p14="http://schemas.microsoft.com/office/powerpoint/2010/main" val="418369980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2" name="Title 1"/>
          <p:cNvSpPr>
            <a:spLocks noGrp="1"/>
          </p:cNvSpPr>
          <p:nvPr>
            <p:ph type="title" hasCustomPrompt="1"/>
          </p:nvPr>
        </p:nvSpPr>
        <p:spPr>
          <a:xfrm>
            <a:off x="6674399" y="576000"/>
            <a:ext cx="4942800" cy="1152000"/>
          </a:xfrm>
        </p:spPr>
        <p:txBody>
          <a:bodyPr/>
          <a:lstStyle/>
          <a:p>
            <a:r>
              <a:rPr lang="en-GB" noProof="0" dirty="0"/>
              <a:t>Click to add 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Subtitle 2">
            <a:extLst>
              <a:ext uri="{FF2B5EF4-FFF2-40B4-BE49-F238E27FC236}">
                <a16:creationId xmlns:a16="http://schemas.microsoft.com/office/drawing/2014/main" id="{5A98E973-10CA-4726-94AC-6C4720AF8E34}"/>
              </a:ext>
            </a:extLst>
          </p:cNvPr>
          <p:cNvSpPr>
            <a:spLocks noGrp="1"/>
          </p:cNvSpPr>
          <p:nvPr>
            <p:ph type="subTitle" idx="13" hasCustomPrompt="1"/>
          </p:nvPr>
        </p:nvSpPr>
        <p:spPr>
          <a:xfrm>
            <a:off x="6674398" y="5994000"/>
            <a:ext cx="4942801"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40" userDrawn="1">
          <p15:clr>
            <a:srgbClr val="FBAE40"/>
          </p15:clr>
        </p15:guide>
        <p15:guide id="2" pos="42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content, graphic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D742884-D110-48AA-8C28-C539358007F7}"/>
              </a:ext>
            </a:extLst>
          </p:cNvPr>
          <p:cNvSpPr/>
          <p:nvPr userDrawn="1"/>
        </p:nvSpPr>
        <p:spPr bwMode="invGray">
          <a:xfrm>
            <a:off x="0" y="0"/>
            <a:ext cx="7112070" cy="6858000"/>
          </a:xfrm>
          <a:custGeom>
            <a:avLst/>
            <a:gdLst>
              <a:gd name="connsiteX0" fmla="*/ 0 w 7112070"/>
              <a:gd name="connsiteY0" fmla="*/ 0 h 6858000"/>
              <a:gd name="connsiteX1" fmla="*/ 7112070 w 7112070"/>
              <a:gd name="connsiteY1" fmla="*/ 0 h 6858000"/>
              <a:gd name="connsiteX2" fmla="*/ 7008073 w 7112070"/>
              <a:gd name="connsiteY2" fmla="*/ 162221 h 6858000"/>
              <a:gd name="connsiteX3" fmla="*/ 6096000 w 7112070"/>
              <a:gd name="connsiteY3" fmla="*/ 3429000 h 6858000"/>
              <a:gd name="connsiteX4" fmla="*/ 7008073 w 7112070"/>
              <a:gd name="connsiteY4" fmla="*/ 6695780 h 6858000"/>
              <a:gd name="connsiteX5" fmla="*/ 7112070 w 7112070"/>
              <a:gd name="connsiteY5" fmla="*/ 6858000 h 6858000"/>
              <a:gd name="connsiteX6" fmla="*/ 0 w 711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70" h="6858000">
                <a:moveTo>
                  <a:pt x="0" y="0"/>
                </a:moveTo>
                <a:lnTo>
                  <a:pt x="7112070" y="0"/>
                </a:lnTo>
                <a:lnTo>
                  <a:pt x="7008073" y="162221"/>
                </a:lnTo>
                <a:cubicBezTo>
                  <a:pt x="6429295" y="1114762"/>
                  <a:pt x="6096000" y="2232959"/>
                  <a:pt x="6096000" y="3429000"/>
                </a:cubicBezTo>
                <a:cubicBezTo>
                  <a:pt x="6096000" y="4625042"/>
                  <a:pt x="6429295" y="5743239"/>
                  <a:pt x="7008073" y="6695780"/>
                </a:cubicBezTo>
                <a:lnTo>
                  <a:pt x="711207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Subtitle 2">
            <a:extLst>
              <a:ext uri="{FF2B5EF4-FFF2-40B4-BE49-F238E27FC236}">
                <a16:creationId xmlns:a16="http://schemas.microsoft.com/office/drawing/2014/main" id="{19C138B3-7459-47C8-8016-100303A62E3B}"/>
              </a:ext>
            </a:extLst>
          </p:cNvPr>
          <p:cNvSpPr>
            <a:spLocks noGrp="1"/>
          </p:cNvSpPr>
          <p:nvPr>
            <p:ph type="subTitle" idx="19" hasCustomPrompt="1"/>
          </p:nvPr>
        </p:nvSpPr>
        <p:spPr>
          <a:xfrm>
            <a:off x="576000" y="5994000"/>
            <a:ext cx="4719900" cy="288000"/>
          </a:xfrm>
        </p:spPr>
        <p:txBody>
          <a:bodyPr anchor="b" anchorCtr="0"/>
          <a:lstStyle>
            <a:lvl1pPr marL="0" indent="0" algn="l">
              <a:spcBef>
                <a:spcPts val="0"/>
              </a:spcBef>
              <a:buFont typeface="Arial" panose="020B0604020202020204" pitchFamily="34" charset="0"/>
              <a:buChar char="​"/>
              <a:defRPr sz="800" i="1">
                <a:solidFill>
                  <a:schemeClr val="bg1"/>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p:txBody>
          <a:bodyPr/>
          <a:lstStyle/>
          <a:p>
            <a:endParaRPr lang="en-GB"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7103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text + picture, graphics">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3169AA3-C29A-4DFE-9848-AE03D3521498}"/>
              </a:ext>
            </a:extLst>
          </p:cNvPr>
          <p:cNvSpPr/>
          <p:nvPr userDrawn="1"/>
        </p:nvSpPr>
        <p:spPr bwMode="invGray">
          <a:xfrm>
            <a:off x="0" y="0"/>
            <a:ext cx="7112070" cy="6858000"/>
          </a:xfrm>
          <a:custGeom>
            <a:avLst/>
            <a:gdLst>
              <a:gd name="connsiteX0" fmla="*/ 0 w 7112070"/>
              <a:gd name="connsiteY0" fmla="*/ 0 h 6858000"/>
              <a:gd name="connsiteX1" fmla="*/ 7112070 w 7112070"/>
              <a:gd name="connsiteY1" fmla="*/ 0 h 6858000"/>
              <a:gd name="connsiteX2" fmla="*/ 7008073 w 7112070"/>
              <a:gd name="connsiteY2" fmla="*/ 162221 h 6858000"/>
              <a:gd name="connsiteX3" fmla="*/ 6096000 w 7112070"/>
              <a:gd name="connsiteY3" fmla="*/ 3429000 h 6858000"/>
              <a:gd name="connsiteX4" fmla="*/ 7008073 w 7112070"/>
              <a:gd name="connsiteY4" fmla="*/ 6695780 h 6858000"/>
              <a:gd name="connsiteX5" fmla="*/ 7112070 w 7112070"/>
              <a:gd name="connsiteY5" fmla="*/ 6858000 h 6858000"/>
              <a:gd name="connsiteX6" fmla="*/ 0 w 71120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70" h="6858000">
                <a:moveTo>
                  <a:pt x="0" y="0"/>
                </a:moveTo>
                <a:lnTo>
                  <a:pt x="7112070" y="0"/>
                </a:lnTo>
                <a:lnTo>
                  <a:pt x="7008073" y="162221"/>
                </a:lnTo>
                <a:cubicBezTo>
                  <a:pt x="6429295" y="1114762"/>
                  <a:pt x="6096000" y="2232959"/>
                  <a:pt x="6096000" y="3429000"/>
                </a:cubicBezTo>
                <a:cubicBezTo>
                  <a:pt x="6096000" y="4625042"/>
                  <a:pt x="6429295" y="5743239"/>
                  <a:pt x="7008073" y="6695780"/>
                </a:cubicBezTo>
                <a:lnTo>
                  <a:pt x="711207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Subtitle 2">
            <a:extLst>
              <a:ext uri="{FF2B5EF4-FFF2-40B4-BE49-F238E27FC236}">
                <a16:creationId xmlns:a16="http://schemas.microsoft.com/office/drawing/2014/main" id="{3511240A-F3F3-4AB8-9F4D-1579FE8540A3}"/>
              </a:ext>
            </a:extLst>
          </p:cNvPr>
          <p:cNvSpPr>
            <a:spLocks noGrp="1"/>
          </p:cNvSpPr>
          <p:nvPr>
            <p:ph type="subTitle" idx="19" hasCustomPrompt="1"/>
          </p:nvPr>
        </p:nvSpPr>
        <p:spPr>
          <a:xfrm>
            <a:off x="576000" y="5994000"/>
            <a:ext cx="4719900" cy="288000"/>
          </a:xfrm>
        </p:spPr>
        <p:txBody>
          <a:bodyPr anchor="b" anchorCtr="0"/>
          <a:lstStyle>
            <a:lvl1pPr marL="0" indent="0" algn="l">
              <a:spcBef>
                <a:spcPts val="0"/>
              </a:spcBef>
              <a:buFont typeface="Arial" panose="020B0604020202020204" pitchFamily="34" charset="0"/>
              <a:buChar char="​"/>
              <a:defRPr sz="800" i="1">
                <a:solidFill>
                  <a:schemeClr val="bg1"/>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92567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picture + text, graphics">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p>
          <a:p>
            <a:endParaRPr lang="en-GB" dirty="0"/>
          </a:p>
          <a:p>
            <a:endParaRPr lang="en-GB" dirty="0"/>
          </a:p>
        </p:txBody>
      </p:sp>
      <p:sp>
        <p:nvSpPr>
          <p:cNvPr id="3" name="Text Placeholder 2">
            <a:extLst>
              <a:ext uri="{FF2B5EF4-FFF2-40B4-BE49-F238E27FC236}">
                <a16:creationId xmlns:a16="http://schemas.microsoft.com/office/drawing/2014/main" id="{0126AB58-4BB4-4ECF-940B-C1979DC13941}"/>
              </a:ext>
            </a:extLst>
          </p:cNvPr>
          <p:cNvSpPr>
            <a:spLocks noGrp="1"/>
          </p:cNvSpPr>
          <p:nvPr>
            <p:ph type="body" sz="quarter" idx="19" hasCustomPrompt="1"/>
          </p:nvPr>
        </p:nvSpPr>
        <p:spPr bwMode="white">
          <a:xfrm>
            <a:off x="8458800" y="0"/>
            <a:ext cx="3733200" cy="6858000"/>
          </a:xfrm>
          <a:blipFill dpi="0" rotWithShape="1">
            <a:blip r:embed="rId2">
              <a:alphaModFix amt="80000"/>
              <a:extLst>
                <a:ext uri="{96DAC541-7B7A-43D3-8B79-37D633B846F1}">
                  <asvg:svgBlip xmlns:asvg="http://schemas.microsoft.com/office/drawing/2016/SVG/main" r:embed="rId3"/>
                </a:ext>
              </a:extLst>
            </a:blip>
            <a:srcRect/>
            <a:stretch>
              <a:fillRect/>
            </a:stretch>
          </a:blipFill>
        </p:spPr>
        <p:txBody>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13600"/>
            <a:ext cx="6609600" cy="1994400"/>
          </a:xfrm>
        </p:spPr>
        <p:txBody>
          <a:bodyPr tIns="0"/>
          <a:lstStyle>
            <a:lvl1pPr>
              <a:lnSpc>
                <a:spcPct val="90000"/>
              </a:lnSpc>
              <a:spcAft>
                <a:spcPts val="300"/>
              </a:spcAft>
              <a:defRPr sz="48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28986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7" name="Oval 16">
            <a:extLst>
              <a:ext uri="{FF2B5EF4-FFF2-40B4-BE49-F238E27FC236}">
                <a16:creationId xmlns:a16="http://schemas.microsoft.com/office/drawing/2014/main" id="{CE8AF1EE-39A2-49C5-AEAC-53416D66CCAC}"/>
              </a:ext>
            </a:extLst>
          </p:cNvPr>
          <p:cNvSpPr/>
          <p:nvPr userDrawn="1"/>
        </p:nvSpPr>
        <p:spPr>
          <a:xfrm>
            <a:off x="4417979" y="946004"/>
            <a:ext cx="5495392" cy="549539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Freeform: Shape 24">
            <a:extLst>
              <a:ext uri="{FF2B5EF4-FFF2-40B4-BE49-F238E27FC236}">
                <a16:creationId xmlns:a16="http://schemas.microsoft.com/office/drawing/2014/main"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20" name="Oval 19">
            <a:extLst>
              <a:ext uri="{FF2B5EF4-FFF2-40B4-BE49-F238E27FC236}">
                <a16:creationId xmlns:a16="http://schemas.microsoft.com/office/drawing/2014/main" id="{7B1BBC1F-9429-443D-BFD5-2114E4B9A209}"/>
              </a:ext>
            </a:extLst>
          </p:cNvPr>
          <p:cNvSpPr/>
          <p:nvPr userDrawn="1"/>
        </p:nvSpPr>
        <p:spPr>
          <a:xfrm>
            <a:off x="8709926" y="3486132"/>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quot;">
            <a:extLst>
              <a:ext uri="{FF2B5EF4-FFF2-40B4-BE49-F238E27FC236}">
                <a16:creationId xmlns:a16="http://schemas.microsoft.com/office/drawing/2014/main" id="{227E44AE-9D9A-48D7-914D-C532FE86FC3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black">
          <a:xfrm>
            <a:off x="585722" y="574675"/>
            <a:ext cx="646134"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230207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 name="Group 1">
            <a:extLst>
              <a:ext uri="{FF2B5EF4-FFF2-40B4-BE49-F238E27FC236}">
                <a16:creationId xmlns:a16="http://schemas.microsoft.com/office/drawing/2014/main" id="{10202F8A-B69D-4281-869B-C3D925DB7419}"/>
              </a:ext>
            </a:extLst>
          </p:cNvPr>
          <p:cNvGrpSpPr/>
          <p:nvPr userDrawn="1"/>
        </p:nvGrpSpPr>
        <p:grpSpPr>
          <a:xfrm>
            <a:off x="4417979" y="0"/>
            <a:ext cx="7783482" cy="6616369"/>
            <a:chOff x="4417979" y="0"/>
            <a:chExt cx="7783482" cy="6616369"/>
          </a:xfrm>
        </p:grpSpPr>
        <p:sp>
          <p:nvSpPr>
            <p:cNvPr id="17" name="Oval 16">
              <a:extLst>
                <a:ext uri="{FF2B5EF4-FFF2-40B4-BE49-F238E27FC236}">
                  <a16:creationId xmlns:a16="http://schemas.microsoft.com/office/drawing/2014/main" id="{CE8AF1EE-39A2-49C5-AEAC-53416D66CCAC}"/>
                </a:ext>
              </a:extLst>
            </p:cNvPr>
            <p:cNvSpPr/>
            <p:nvPr userDrawn="1"/>
          </p:nvSpPr>
          <p:spPr>
            <a:xfrm>
              <a:off x="4417979" y="946004"/>
              <a:ext cx="5495392" cy="5495393"/>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Freeform: Shape 24">
              <a:extLst>
                <a:ext uri="{FF2B5EF4-FFF2-40B4-BE49-F238E27FC236}">
                  <a16:creationId xmlns:a16="http://schemas.microsoft.com/office/drawing/2014/main"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20" name="Oval 19">
              <a:extLst>
                <a:ext uri="{FF2B5EF4-FFF2-40B4-BE49-F238E27FC236}">
                  <a16:creationId xmlns:a16="http://schemas.microsoft.com/office/drawing/2014/main" id="{7B1BBC1F-9429-443D-BFD5-2114E4B9A209}"/>
                </a:ext>
              </a:extLst>
            </p:cNvPr>
            <p:cNvSpPr/>
            <p:nvPr userDrawn="1"/>
          </p:nvSpPr>
          <p:spPr>
            <a:xfrm>
              <a:off x="8709926" y="3486132"/>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6" name="Picture &quot;">
            <a:extLst>
              <a:ext uri="{FF2B5EF4-FFF2-40B4-BE49-F238E27FC236}">
                <a16:creationId xmlns:a16="http://schemas.microsoft.com/office/drawing/2014/main" id="{227E44AE-9D9A-48D7-914D-C532FE86FC3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black">
          <a:xfrm>
            <a:off x="585722" y="574675"/>
            <a:ext cx="646134"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2150157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C">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 name="Group 1">
            <a:extLst>
              <a:ext uri="{FF2B5EF4-FFF2-40B4-BE49-F238E27FC236}">
                <a16:creationId xmlns:a16="http://schemas.microsoft.com/office/drawing/2014/main" id="{10202F8A-B69D-4281-869B-C3D925DB7419}"/>
              </a:ext>
            </a:extLst>
          </p:cNvPr>
          <p:cNvGrpSpPr/>
          <p:nvPr userDrawn="1"/>
        </p:nvGrpSpPr>
        <p:grpSpPr>
          <a:xfrm>
            <a:off x="4417979" y="0"/>
            <a:ext cx="7783482" cy="6616369"/>
            <a:chOff x="4417979" y="0"/>
            <a:chExt cx="7783482" cy="6616369"/>
          </a:xfrm>
        </p:grpSpPr>
        <p:sp>
          <p:nvSpPr>
            <p:cNvPr id="17" name="Oval 16">
              <a:extLst>
                <a:ext uri="{FF2B5EF4-FFF2-40B4-BE49-F238E27FC236}">
                  <a16:creationId xmlns:a16="http://schemas.microsoft.com/office/drawing/2014/main" id="{CE8AF1EE-39A2-49C5-AEAC-53416D66CCAC}"/>
                </a:ext>
              </a:extLst>
            </p:cNvPr>
            <p:cNvSpPr/>
            <p:nvPr userDrawn="1"/>
          </p:nvSpPr>
          <p:spPr>
            <a:xfrm>
              <a:off x="4417979" y="946004"/>
              <a:ext cx="5495392" cy="5495393"/>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Freeform: Shape 24">
              <a:extLst>
                <a:ext uri="{FF2B5EF4-FFF2-40B4-BE49-F238E27FC236}">
                  <a16:creationId xmlns:a16="http://schemas.microsoft.com/office/drawing/2014/main" id="{BB1480D7-466B-49AE-9FA4-0289E5E9A75B}"/>
                </a:ext>
              </a:extLst>
            </p:cNvPr>
            <p:cNvSpPr/>
            <p:nvPr userDrawn="1"/>
          </p:nvSpPr>
          <p:spPr>
            <a:xfrm>
              <a:off x="6973370" y="0"/>
              <a:ext cx="5228091" cy="4451672"/>
            </a:xfrm>
            <a:custGeom>
              <a:avLst/>
              <a:gdLst>
                <a:gd name="connsiteX0" fmla="*/ 197611 w 5228091"/>
                <a:gd name="connsiteY0" fmla="*/ 0 h 4451672"/>
                <a:gd name="connsiteX1" fmla="*/ 5228091 w 5228091"/>
                <a:gd name="connsiteY1" fmla="*/ 0 h 4451672"/>
                <a:gd name="connsiteX2" fmla="*/ 5228091 w 5228091"/>
                <a:gd name="connsiteY2" fmla="*/ 3856320 h 4451672"/>
                <a:gd name="connsiteX3" fmla="*/ 5192574 w 5228091"/>
                <a:gd name="connsiteY3" fmla="*/ 3882879 h 4451672"/>
                <a:gd name="connsiteX4" fmla="*/ 3330474 w 5228091"/>
                <a:gd name="connsiteY4" fmla="*/ 4451672 h 4451672"/>
                <a:gd name="connsiteX5" fmla="*/ 0 w 5228091"/>
                <a:gd name="connsiteY5" fmla="*/ 1121198 h 4451672"/>
                <a:gd name="connsiteX6" fmla="*/ 149732 w 5228091"/>
                <a:gd name="connsiteY6" fmla="*/ 130817 h 445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8091" h="4451672">
                  <a:moveTo>
                    <a:pt x="197611" y="0"/>
                  </a:moveTo>
                  <a:lnTo>
                    <a:pt x="5228091" y="0"/>
                  </a:lnTo>
                  <a:lnTo>
                    <a:pt x="5228091" y="3856320"/>
                  </a:lnTo>
                  <a:lnTo>
                    <a:pt x="5192574" y="3882879"/>
                  </a:lnTo>
                  <a:cubicBezTo>
                    <a:pt x="4661027" y="4241986"/>
                    <a:pt x="4020238" y="4451672"/>
                    <a:pt x="3330474" y="4451672"/>
                  </a:cubicBezTo>
                  <a:cubicBezTo>
                    <a:pt x="1491104" y="4451672"/>
                    <a:pt x="0" y="2960568"/>
                    <a:pt x="0" y="1121198"/>
                  </a:cubicBezTo>
                  <a:cubicBezTo>
                    <a:pt x="0" y="776316"/>
                    <a:pt x="52422" y="443678"/>
                    <a:pt x="149732" y="130817"/>
                  </a:cubicBez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dirty="0" err="1"/>
            </a:p>
          </p:txBody>
        </p:sp>
        <p:sp>
          <p:nvSpPr>
            <p:cNvPr id="20" name="Oval 19">
              <a:extLst>
                <a:ext uri="{FF2B5EF4-FFF2-40B4-BE49-F238E27FC236}">
                  <a16:creationId xmlns:a16="http://schemas.microsoft.com/office/drawing/2014/main" id="{7B1BBC1F-9429-443D-BFD5-2114E4B9A209}"/>
                </a:ext>
              </a:extLst>
            </p:cNvPr>
            <p:cNvSpPr/>
            <p:nvPr userDrawn="1"/>
          </p:nvSpPr>
          <p:spPr>
            <a:xfrm>
              <a:off x="8709926" y="3486132"/>
              <a:ext cx="3130237" cy="3130237"/>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quot;">
            <a:extLst>
              <a:ext uri="{FF2B5EF4-FFF2-40B4-BE49-F238E27FC236}">
                <a16:creationId xmlns:a16="http://schemas.microsoft.com/office/drawing/2014/main" id="{0FDEB1F1-27D8-44AC-A83F-961F6708A3C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5722" y="574675"/>
            <a:ext cx="646133"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119362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8" name="Picture &quot;">
            <a:extLst>
              <a:ext uri="{FF2B5EF4-FFF2-40B4-BE49-F238E27FC236}">
                <a16:creationId xmlns:a16="http://schemas.microsoft.com/office/drawing/2014/main" id="{0FDEB1F1-27D8-44AC-A83F-961F6708A3C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85722" y="574675"/>
            <a:ext cx="646133" cy="487936"/>
          </a:xfrm>
          <a:prstGeom prst="rect">
            <a:avLst/>
          </a:prstGeom>
        </p:spPr>
      </p:pic>
      <p:pic>
        <p:nvPicPr>
          <p:cNvPr id="19" name="Picture &quot;">
            <a:extLst>
              <a:ext uri="{FF2B5EF4-FFF2-40B4-BE49-F238E27FC236}">
                <a16:creationId xmlns:a16="http://schemas.microsoft.com/office/drawing/2014/main" id="{08DE69D3-6C01-43F4-886B-5AD47A7759E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706800" y="574675"/>
            <a:ext cx="646133"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834223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E">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6" name="Picture &quot;">
            <a:extLst>
              <a:ext uri="{FF2B5EF4-FFF2-40B4-BE49-F238E27FC236}">
                <a16:creationId xmlns:a16="http://schemas.microsoft.com/office/drawing/2014/main" id="{227E44AE-9D9A-48D7-914D-C532FE86FC3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black">
          <a:xfrm>
            <a:off x="585722" y="574675"/>
            <a:ext cx="646134" cy="487936"/>
          </a:xfrm>
          <a:prstGeom prst="rect">
            <a:avLst/>
          </a:prstGeom>
        </p:spPr>
      </p:pic>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6403121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0" name="Group 19">
            <a:extLst>
              <a:ext uri="{FF2B5EF4-FFF2-40B4-BE49-F238E27FC236}">
                <a16:creationId xmlns:a16="http://schemas.microsoft.com/office/drawing/2014/main" id="{12DF357C-0430-4062-8B2C-D4826E1FA0D3}"/>
              </a:ext>
            </a:extLst>
          </p:cNvPr>
          <p:cNvGrpSpPr/>
          <p:nvPr userDrawn="1"/>
        </p:nvGrpSpPr>
        <p:grpSpPr>
          <a:xfrm>
            <a:off x="0" y="0"/>
            <a:ext cx="12192001" cy="6858000"/>
            <a:chOff x="0" y="0"/>
            <a:chExt cx="12192001" cy="6858000"/>
          </a:xfrm>
        </p:grpSpPr>
        <p:sp>
          <p:nvSpPr>
            <p:cNvPr id="21" name="Freeform: Shape 20">
              <a:extLst>
                <a:ext uri="{FF2B5EF4-FFF2-40B4-BE49-F238E27FC236}">
                  <a16:creationId xmlns:a16="http://schemas.microsoft.com/office/drawing/2014/main" id="{EA07A311-22B4-4C4E-8232-4D7950AD3849}"/>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BE851A98-996C-4D82-975B-B0866045A0BE}"/>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3" name="Oval 22">
              <a:extLst>
                <a:ext uri="{FF2B5EF4-FFF2-40B4-BE49-F238E27FC236}">
                  <a16:creationId xmlns:a16="http://schemas.microsoft.com/office/drawing/2014/main" id="{DD7CA2DD-60DD-4B69-917F-0A067E40AD48}"/>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GB" noProof="0" dirty="0"/>
              <a:t>Click to add Questions?</a:t>
            </a:r>
            <a:br>
              <a:rPr lang="en-GB" noProof="0" dirty="0"/>
            </a:br>
            <a:endParaRPr lang="en-GB"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23684749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p>
          <a:p>
            <a:endParaRPr lang="en-GB" dirty="0"/>
          </a:p>
          <a:p>
            <a:endParaRPr lang="en-GB" dirty="0"/>
          </a:p>
        </p:txBody>
      </p:sp>
      <p:sp>
        <p:nvSpPr>
          <p:cNvPr id="10" name="Logo Placeholder 9"/>
          <p:cNvSpPr>
            <a:spLocks noGrp="1"/>
          </p:cNvSpPr>
          <p:nvPr>
            <p:ph type="body" sz="quarter" idx="14" hasCustomPrompt="1"/>
          </p:nvPr>
        </p:nvSpPr>
        <p:spPr bwMode="black">
          <a:xfrm>
            <a:off x="576000" y="576000"/>
            <a:ext cx="1980000" cy="38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a:xfrm>
            <a:off x="576000" y="1931399"/>
            <a:ext cx="11041200" cy="1497600"/>
          </a:xfrm>
        </p:spPr>
        <p:txBody>
          <a:bodyPr anchor="b"/>
          <a:lstStyle>
            <a:lvl1pPr algn="l">
              <a:defRPr sz="54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a:xfrm>
            <a:off x="576000" y="3336567"/>
            <a:ext cx="11041200" cy="1655762"/>
          </a:xfrm>
        </p:spPr>
        <p:txBody>
          <a:bodyPr/>
          <a:lstStyle>
            <a:lvl1pPr marL="0" indent="0" algn="l">
              <a:spcBef>
                <a:spcPts val="0"/>
              </a:spcBef>
              <a:buFont typeface="Arial" panose="020B0604020202020204" pitchFamily="34" charset="0"/>
              <a:buChar char="​"/>
              <a:defRPr sz="54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3" name="Date Placeholder 6">
            <a:extLst>
              <a:ext uri="{FF2B5EF4-FFF2-40B4-BE49-F238E27FC236}">
                <a16:creationId xmlns:a16="http://schemas.microsoft.com/office/drawing/2014/main" id="{F23CF3CB-D992-451E-9D6B-4B983C899B89}"/>
              </a:ext>
            </a:extLst>
          </p:cNvPr>
          <p:cNvSpPr>
            <a:spLocks noGrp="1"/>
          </p:cNvSpPr>
          <p:nvPr>
            <p:ph type="dt" sz="half" idx="10"/>
          </p:nvPr>
        </p:nvSpPr>
        <p:spPr>
          <a:xfrm>
            <a:off x="576000" y="6086106"/>
            <a:ext cx="3775338" cy="324000"/>
          </a:xfrm>
        </p:spPr>
        <p:txBody>
          <a:bodyPr/>
          <a:lstStyle>
            <a:lvl1pPr>
              <a:defRPr sz="1600">
                <a:solidFill>
                  <a:schemeClr val="bg1"/>
                </a:solidFill>
              </a:defRPr>
            </a:lvl1pPr>
          </a:lstStyle>
          <a:p>
            <a:endParaRPr lang="en-GB" dirty="0"/>
          </a:p>
        </p:txBody>
      </p:sp>
    </p:spTree>
    <p:extLst>
      <p:ext uri="{BB962C8B-B14F-4D97-AF65-F5344CB8AC3E}">
        <p14:creationId xmlns:p14="http://schemas.microsoft.com/office/powerpoint/2010/main" val="1485713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a:extLst>
              <a:ext uri="{FF2B5EF4-FFF2-40B4-BE49-F238E27FC236}">
                <a16:creationId xmlns:a16="http://schemas.microsoft.com/office/drawing/2014/main" id="{34E3F59A-16C1-490B-B0C1-F47A171AA31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GB" dirty="0"/>
              <a:t>Dentons is the world’s largest law firm, connecting talent to the world’s challenges and opportunities in more than 75 countries. Dentons’ legal and business solutions benefit from deep roots in our communities and award-winning advancements in client service, including </a:t>
            </a:r>
            <a:r>
              <a:rPr lang="en-GB" dirty="0" err="1"/>
              <a:t>Nextlaw</a:t>
            </a:r>
            <a:r>
              <a:rPr lang="en-GB" dirty="0"/>
              <a:t>, Dentons’ innovation and strategic advisory services. Dentons’ polycentric and purpose-driven approach, commitment to inclusion and diversity, and world-class talent challenge the status quo to advance client and community interests in the New Dynamic.  www.dentons.com.</a:t>
            </a:r>
          </a:p>
        </p:txBody>
      </p:sp>
    </p:spTree>
    <p:extLst>
      <p:ext uri="{BB962C8B-B14F-4D97-AF65-F5344CB8AC3E}">
        <p14:creationId xmlns:p14="http://schemas.microsoft.com/office/powerpoint/2010/main" val="81655461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 graphics">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2" name="Date Placeholder 3" hidden="1">
            <a:extLst>
              <a:ext uri="{FF2B5EF4-FFF2-40B4-BE49-F238E27FC236}">
                <a16:creationId xmlns:a16="http://schemas.microsoft.com/office/drawing/2014/main" id="{FEE5CC84-EA51-4794-B19D-F6C31F2D8618}"/>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14" name="Group 13">
            <a:extLst>
              <a:ext uri="{FF2B5EF4-FFF2-40B4-BE49-F238E27FC236}">
                <a16:creationId xmlns:a16="http://schemas.microsoft.com/office/drawing/2014/main" id="{EE31CBB8-6506-44FF-A574-575C3154131C}"/>
              </a:ext>
            </a:extLst>
          </p:cNvPr>
          <p:cNvGrpSpPr/>
          <p:nvPr userDrawn="1"/>
        </p:nvGrpSpPr>
        <p:grpSpPr>
          <a:xfrm>
            <a:off x="0" y="0"/>
            <a:ext cx="12192001" cy="6858000"/>
            <a:chOff x="0" y="0"/>
            <a:chExt cx="12192001" cy="6858000"/>
          </a:xfrm>
        </p:grpSpPr>
        <p:sp>
          <p:nvSpPr>
            <p:cNvPr id="15" name="Freeform: Shape 14">
              <a:extLst>
                <a:ext uri="{FF2B5EF4-FFF2-40B4-BE49-F238E27FC236}">
                  <a16:creationId xmlns:a16="http://schemas.microsoft.com/office/drawing/2014/main" id="{A9E395F0-1DE0-4922-9DA4-DE8B6B490BFD}"/>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0" name="Freeform: Shape 19">
              <a:extLst>
                <a:ext uri="{FF2B5EF4-FFF2-40B4-BE49-F238E27FC236}">
                  <a16:creationId xmlns:a16="http://schemas.microsoft.com/office/drawing/2014/main" id="{30B0B848-08A8-4370-9654-F341BBE46EC1}"/>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Oval 20">
              <a:extLst>
                <a:ext uri="{FF2B5EF4-FFF2-40B4-BE49-F238E27FC236}">
                  <a16:creationId xmlns:a16="http://schemas.microsoft.com/office/drawing/2014/main" id="{657C3620-888D-48B5-AD3E-088264E01A87}"/>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TextBox 24">
            <a:extLst>
              <a:ext uri="{FF2B5EF4-FFF2-40B4-BE49-F238E27FC236}">
                <a16:creationId xmlns:a16="http://schemas.microsoft.com/office/drawing/2014/main" id="{4A3CF709-5F25-4887-A7CF-980A9B7B9E8A}"/>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a:extLst>
              <a:ext uri="{FF2B5EF4-FFF2-40B4-BE49-F238E27FC236}">
                <a16:creationId xmlns:a16="http://schemas.microsoft.com/office/drawing/2014/main" id="{34E3F59A-16C1-490B-B0C1-F47A171AA31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4" name="Title 1">
            <a:extLst>
              <a:ext uri="{FF2B5EF4-FFF2-40B4-BE49-F238E27FC236}">
                <a16:creationId xmlns:a16="http://schemas.microsoft.com/office/drawing/2014/main" id="{98494A29-D7AD-421E-9281-C51546898F69}"/>
              </a:ext>
            </a:extLst>
          </p:cNvPr>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Tree>
    <p:extLst>
      <p:ext uri="{BB962C8B-B14F-4D97-AF65-F5344CB8AC3E}">
        <p14:creationId xmlns:p14="http://schemas.microsoft.com/office/powerpoint/2010/main" val="250284158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2021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pic>
        <p:nvPicPr>
          <p:cNvPr id="10" name="image">
            <a:extLst>
              <a:ext uri="{FF2B5EF4-FFF2-40B4-BE49-F238E27FC236}">
                <a16:creationId xmlns:a16="http://schemas.microsoft.com/office/drawing/2014/main" id="{34E3F59A-16C1-490B-B0C1-F47A171AA31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val="13853011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dirty="0"/>
              <a:t>Click to add title</a:t>
            </a:r>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61864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4" name="Date Placeholder 13">
            <a:extLst>
              <a:ext uri="{FF2B5EF4-FFF2-40B4-BE49-F238E27FC236}">
                <a16:creationId xmlns:a16="http://schemas.microsoft.com/office/drawing/2014/main" id="{9A2871EC-83EA-4974-9B5E-3ABE061D22EC}"/>
              </a:ext>
            </a:extLst>
          </p:cNvPr>
          <p:cNvSpPr>
            <a:spLocks noGrp="1"/>
          </p:cNvSpPr>
          <p:nvPr>
            <p:ph type="dt" sz="half" idx="33"/>
          </p:nvPr>
        </p:nvSpPr>
        <p:spPr/>
        <p:txBody>
          <a:bodyPr/>
          <a:lstStyle/>
          <a:p>
            <a:endParaRPr lang="en-GB" dirty="0"/>
          </a:p>
        </p:txBody>
      </p:sp>
      <p:sp>
        <p:nvSpPr>
          <p:cNvPr id="24" name="Footer Placeholder 23">
            <a:extLst>
              <a:ext uri="{FF2B5EF4-FFF2-40B4-BE49-F238E27FC236}">
                <a16:creationId xmlns:a16="http://schemas.microsoft.com/office/drawing/2014/main" id="{9BB8E7AB-921E-4166-BB64-031E48B4865C}"/>
              </a:ext>
            </a:extLst>
          </p:cNvPr>
          <p:cNvSpPr>
            <a:spLocks noGrp="1"/>
          </p:cNvSpPr>
          <p:nvPr>
            <p:ph type="ftr" sz="quarter" idx="34"/>
          </p:nvPr>
        </p:nvSpPr>
        <p:spPr/>
        <p:txBody>
          <a:bodyPr/>
          <a:lstStyle/>
          <a:p>
            <a:endParaRPr lang="en-GB" dirty="0"/>
          </a:p>
        </p:txBody>
      </p:sp>
      <p:sp>
        <p:nvSpPr>
          <p:cNvPr id="25" name="Slide Number Placeholder 24">
            <a:extLst>
              <a:ext uri="{FF2B5EF4-FFF2-40B4-BE49-F238E27FC236}">
                <a16:creationId xmlns:a16="http://schemas.microsoft.com/office/drawing/2014/main" id="{F2E4509D-A079-4024-9361-AC555725E980}"/>
              </a:ext>
            </a:extLst>
          </p:cNvPr>
          <p:cNvSpPr>
            <a:spLocks noGrp="1"/>
          </p:cNvSpPr>
          <p:nvPr>
            <p:ph type="sldNum" sz="quarter" idx="35"/>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284418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81149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40199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lvl1pPr>
              <a:defRPr>
                <a:solidFill>
                  <a:schemeClr val="tx1"/>
                </a:solidFill>
              </a:defRPr>
            </a:lvl1pPr>
          </a:lstStyle>
          <a:p>
            <a:r>
              <a:rPr lang="en-GB" dirty="0"/>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4392124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val="2232030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val="41424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dirty="0"/>
          </a:p>
        </p:txBody>
      </p:sp>
      <p:pic>
        <p:nvPicPr>
          <p:cNvPr id="9" name="Logo">
            <a:extLst>
              <a:ext uri="{FF2B5EF4-FFF2-40B4-BE49-F238E27FC236}">
                <a16:creationId xmlns:a16="http://schemas.microsoft.com/office/drawing/2014/main" id="{0774D196-E33A-47FA-9417-CB69748814EF}"/>
              </a:ext>
            </a:extLst>
          </p:cNvPr>
          <p:cNvPicPr>
            <a:picLocks/>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Tree>
    <p:extLst>
      <p:ext uri="{BB962C8B-B14F-4D97-AF65-F5344CB8AC3E}">
        <p14:creationId xmlns:p14="http://schemas.microsoft.com/office/powerpoint/2010/main" val="215562144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Tree>
    <p:extLst>
      <p:ext uri="{BB962C8B-B14F-4D97-AF65-F5344CB8AC3E}">
        <p14:creationId xmlns:p14="http://schemas.microsoft.com/office/powerpoint/2010/main" val="644785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36" name="Subtitle 2">
            <a:extLst>
              <a:ext uri="{FF2B5EF4-FFF2-40B4-BE49-F238E27FC236}">
                <a16:creationId xmlns:a16="http://schemas.microsoft.com/office/drawing/2014/main" id="{3D4F0737-FF2C-47C0-924A-8909D92D598A}"/>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41066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36" name="Subtitle 2">
            <a:extLst>
              <a:ext uri="{FF2B5EF4-FFF2-40B4-BE49-F238E27FC236}">
                <a16:creationId xmlns:a16="http://schemas.microsoft.com/office/drawing/2014/main" id="{03BACB7B-EC41-4D5F-A766-682B1A8CBCAD}"/>
              </a:ext>
            </a:extLst>
          </p:cNvPr>
          <p:cNvSpPr>
            <a:spLocks noGrp="1"/>
          </p:cNvSpPr>
          <p:nvPr>
            <p:ph type="subTitle" idx="17"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65450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899400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port: Title + 1 column + 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5375538"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6240462" y="0"/>
            <a:ext cx="5951537" cy="6856248"/>
          </a:xfrm>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Tree>
    <p:extLst>
      <p:ext uri="{BB962C8B-B14F-4D97-AF65-F5344CB8AC3E}">
        <p14:creationId xmlns:p14="http://schemas.microsoft.com/office/powerpoint/2010/main" val="4273629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146107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Freeform 5">
            <a:extLst>
              <a:ext uri="{FF2B5EF4-FFF2-40B4-BE49-F238E27FC236}">
                <a16:creationId xmlns:a16="http://schemas.microsoft.com/office/drawing/2014/main" id="{6AFB60EF-F66D-4E70-885C-75444C51917D}"/>
              </a:ext>
            </a:extLst>
          </p:cNvPr>
          <p:cNvSpPr>
            <a:spLocks noEditPoints="1"/>
          </p:cNvSpPr>
          <p:nvPr userDrawn="1"/>
        </p:nvSpPr>
        <p:spPr bwMode="auto">
          <a:xfrm rot="10800000">
            <a:off x="1907747" y="2183069"/>
            <a:ext cx="821855" cy="620420"/>
          </a:xfrm>
          <a:custGeom>
            <a:avLst/>
            <a:gdLst>
              <a:gd name="T0" fmla="*/ 235 w 1012"/>
              <a:gd name="T1" fmla="*/ 763 h 763"/>
              <a:gd name="T2" fmla="*/ 439 w 1012"/>
              <a:gd name="T3" fmla="*/ 561 h 763"/>
              <a:gd name="T4" fmla="*/ 256 w 1012"/>
              <a:gd name="T5" fmla="*/ 363 h 763"/>
              <a:gd name="T6" fmla="*/ 202 w 1012"/>
              <a:gd name="T7" fmla="*/ 373 h 763"/>
              <a:gd name="T8" fmla="*/ 190 w 1012"/>
              <a:gd name="T9" fmla="*/ 366 h 763"/>
              <a:gd name="T10" fmla="*/ 458 w 1012"/>
              <a:gd name="T11" fmla="*/ 62 h 763"/>
              <a:gd name="T12" fmla="*/ 425 w 1012"/>
              <a:gd name="T13" fmla="*/ 0 h 763"/>
              <a:gd name="T14" fmla="*/ 0 w 1012"/>
              <a:gd name="T15" fmla="*/ 497 h 763"/>
              <a:gd name="T16" fmla="*/ 235 w 1012"/>
              <a:gd name="T17" fmla="*/ 763 h 763"/>
              <a:gd name="T18" fmla="*/ 789 w 1012"/>
              <a:gd name="T19" fmla="*/ 763 h 763"/>
              <a:gd name="T20" fmla="*/ 991 w 1012"/>
              <a:gd name="T21" fmla="*/ 561 h 763"/>
              <a:gd name="T22" fmla="*/ 810 w 1012"/>
              <a:gd name="T23" fmla="*/ 363 h 763"/>
              <a:gd name="T24" fmla="*/ 753 w 1012"/>
              <a:gd name="T25" fmla="*/ 373 h 763"/>
              <a:gd name="T26" fmla="*/ 741 w 1012"/>
              <a:gd name="T27" fmla="*/ 366 h 763"/>
              <a:gd name="T28" fmla="*/ 1012 w 1012"/>
              <a:gd name="T29" fmla="*/ 62 h 763"/>
              <a:gd name="T30" fmla="*/ 979 w 1012"/>
              <a:gd name="T31" fmla="*/ 0 h 763"/>
              <a:gd name="T32" fmla="*/ 551 w 1012"/>
              <a:gd name="T33" fmla="*/ 497 h 763"/>
              <a:gd name="T34" fmla="*/ 789 w 1012"/>
              <a:gd name="T3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763">
                <a:moveTo>
                  <a:pt x="235" y="763"/>
                </a:moveTo>
                <a:cubicBezTo>
                  <a:pt x="352" y="763"/>
                  <a:pt x="439" y="670"/>
                  <a:pt x="439" y="561"/>
                </a:cubicBezTo>
                <a:cubicBezTo>
                  <a:pt x="439" y="437"/>
                  <a:pt x="347" y="363"/>
                  <a:pt x="256" y="363"/>
                </a:cubicBezTo>
                <a:cubicBezTo>
                  <a:pt x="237" y="363"/>
                  <a:pt x="218" y="368"/>
                  <a:pt x="202" y="373"/>
                </a:cubicBezTo>
                <a:cubicBezTo>
                  <a:pt x="190" y="366"/>
                  <a:pt x="190" y="366"/>
                  <a:pt x="190" y="366"/>
                </a:cubicBezTo>
                <a:cubicBezTo>
                  <a:pt x="199" y="287"/>
                  <a:pt x="271" y="159"/>
                  <a:pt x="458" y="62"/>
                </a:cubicBezTo>
                <a:cubicBezTo>
                  <a:pt x="425" y="0"/>
                  <a:pt x="425" y="0"/>
                  <a:pt x="425" y="0"/>
                </a:cubicBezTo>
                <a:cubicBezTo>
                  <a:pt x="150" y="88"/>
                  <a:pt x="0" y="276"/>
                  <a:pt x="0" y="497"/>
                </a:cubicBezTo>
                <a:cubicBezTo>
                  <a:pt x="0" y="660"/>
                  <a:pt x="100" y="763"/>
                  <a:pt x="235" y="763"/>
                </a:cubicBezTo>
                <a:moveTo>
                  <a:pt x="789" y="763"/>
                </a:moveTo>
                <a:cubicBezTo>
                  <a:pt x="903" y="763"/>
                  <a:pt x="991" y="670"/>
                  <a:pt x="991" y="561"/>
                </a:cubicBezTo>
                <a:cubicBezTo>
                  <a:pt x="991" y="437"/>
                  <a:pt x="898" y="363"/>
                  <a:pt x="810" y="363"/>
                </a:cubicBezTo>
                <a:cubicBezTo>
                  <a:pt x="791" y="363"/>
                  <a:pt x="772" y="368"/>
                  <a:pt x="753" y="373"/>
                </a:cubicBezTo>
                <a:cubicBezTo>
                  <a:pt x="741" y="366"/>
                  <a:pt x="741" y="366"/>
                  <a:pt x="741" y="366"/>
                </a:cubicBezTo>
                <a:cubicBezTo>
                  <a:pt x="753" y="287"/>
                  <a:pt x="822" y="159"/>
                  <a:pt x="1012" y="62"/>
                </a:cubicBezTo>
                <a:cubicBezTo>
                  <a:pt x="979" y="0"/>
                  <a:pt x="979" y="0"/>
                  <a:pt x="979" y="0"/>
                </a:cubicBezTo>
                <a:cubicBezTo>
                  <a:pt x="703" y="88"/>
                  <a:pt x="551" y="276"/>
                  <a:pt x="551" y="497"/>
                </a:cubicBezTo>
                <a:cubicBezTo>
                  <a:pt x="551" y="660"/>
                  <a:pt x="653" y="763"/>
                  <a:pt x="789" y="76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dirty="0"/>
              <a:t>Click to add quote (Enter+Tab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625348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10F92F-8C64-40D6-964D-5B1B11EAF9E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F113064-F24F-45C3-90BF-2D44611EEC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0686534-80E7-491C-B76A-DE07CCA55F5E}"/>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1144800"/>
          </a:xfrm>
        </p:spPr>
        <p:txBody>
          <a:bodyPr/>
          <a:lstStyle/>
          <a:p>
            <a:r>
              <a:rPr lang="en-GB" dirty="0"/>
              <a:t>Click to add 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Tree>
    <p:extLst>
      <p:ext uri="{BB962C8B-B14F-4D97-AF65-F5344CB8AC3E}">
        <p14:creationId xmlns:p14="http://schemas.microsoft.com/office/powerpoint/2010/main" val="3169629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9" name="Subtitle 2">
            <a:extLst>
              <a:ext uri="{FF2B5EF4-FFF2-40B4-BE49-F238E27FC236}">
                <a16:creationId xmlns:a16="http://schemas.microsoft.com/office/drawing/2014/main" id="{B7760CEC-F44E-48BB-82EA-3BACC3ED663E}"/>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6" name="Date Placeholder 5">
            <a:extLst>
              <a:ext uri="{FF2B5EF4-FFF2-40B4-BE49-F238E27FC236}">
                <a16:creationId xmlns:a16="http://schemas.microsoft.com/office/drawing/2014/main" id="{FF02E9D8-243A-43CF-853E-50C27FDBBCA7}"/>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D8C49C12-383D-468E-AA2D-91215721833A}"/>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1E77DCE-4538-484C-A26C-2C0A8F285C7B}"/>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0B6B096-5B8E-4013-AC5B-C7008CC96635}"/>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5" name="Date Placeholder 4">
            <a:extLst>
              <a:ext uri="{FF2B5EF4-FFF2-40B4-BE49-F238E27FC236}">
                <a16:creationId xmlns:a16="http://schemas.microsoft.com/office/drawing/2014/main" id="{43C7102C-1386-440C-B5CD-1CAC13E266C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955D27BF-9414-4297-9820-80B6A87419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127B37-92E3-4205-B47B-D97A4676424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D6E7D07A-E00A-41AC-A493-B9D5B0FC9ED3}"/>
              </a:ext>
            </a:extLst>
          </p:cNvPr>
          <p:cNvGrpSpPr/>
          <p:nvPr userDrawn="1"/>
        </p:nvGrpSpPr>
        <p:grpSpPr>
          <a:xfrm>
            <a:off x="0" y="0"/>
            <a:ext cx="12192001" cy="6858000"/>
            <a:chOff x="0" y="0"/>
            <a:chExt cx="12192001" cy="6858000"/>
          </a:xfrm>
        </p:grpSpPr>
        <p:sp>
          <p:nvSpPr>
            <p:cNvPr id="17" name="Freeform: Shape 16">
              <a:extLst>
                <a:ext uri="{FF2B5EF4-FFF2-40B4-BE49-F238E27FC236}">
                  <a16:creationId xmlns:a16="http://schemas.microsoft.com/office/drawing/2014/main" id="{0F223FF8-3E71-4595-82E6-A06858EB27C4}"/>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6F1AC36F-9A46-4F85-987C-E695E3EA1056}"/>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Oval 18">
              <a:extLst>
                <a:ext uri="{FF2B5EF4-FFF2-40B4-BE49-F238E27FC236}">
                  <a16:creationId xmlns:a16="http://schemas.microsoft.com/office/drawing/2014/main" id="{521A5F3E-20AF-4B08-92C1-04397D528C9C}"/>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hasCustomPrompt="1"/>
          </p:nvPr>
        </p:nvSpPr>
        <p:spPr/>
        <p:txBody>
          <a:bodyPr/>
          <a:lstStyle>
            <a:lvl1pPr>
              <a:defRPr sz="5400">
                <a:solidFill>
                  <a:schemeClr val="bg1"/>
                </a:solidFill>
              </a:defRPr>
            </a:lvl1pPr>
          </a:lstStyle>
          <a:p>
            <a:r>
              <a:rPr lang="en-GB" noProof="0" dirty="0"/>
              <a:t>Click to add Agenda 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defRPr>
            </a:lvl9pPr>
          </a:lstStyle>
          <a:p>
            <a:pPr lvl="0"/>
            <a:r>
              <a:rPr lang="en-GB" noProof="0" dirty="0"/>
              <a:t>Click to add agenda point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Tree>
    <p:extLst>
      <p:ext uri="{BB962C8B-B14F-4D97-AF65-F5344CB8AC3E}">
        <p14:creationId xmlns:p14="http://schemas.microsoft.com/office/powerpoint/2010/main" val="3347665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Fast overskrift"/>
          <p:cNvSpPr txBox="1"/>
          <p:nvPr userDrawn="1"/>
        </p:nvSpPr>
        <p:spPr>
          <a:xfrm>
            <a:off x="579081"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537822"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765878"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842022"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84528" y="1739659"/>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PICTURES</a:t>
            </a:r>
            <a:br>
              <a:rPr lang="en-GB" sz="900" dirty="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92128" y="1739659"/>
            <a:ext cx="270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84507" y="584946"/>
            <a:ext cx="1103123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 - TEMPLAFY</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32149" y="5433576"/>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579080" y="1739659"/>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2972055" y="5089099"/>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2972055" y="4272104"/>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2974753" y="353894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2972055" y="2827659"/>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Tree>
    <p:extLst>
      <p:ext uri="{BB962C8B-B14F-4D97-AF65-F5344CB8AC3E}">
        <p14:creationId xmlns:p14="http://schemas.microsoft.com/office/powerpoint/2010/main" val="1653146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val 12"/>
          <p:cNvSpPr/>
          <p:nvPr userDrawn="1"/>
        </p:nvSpPr>
        <p:spPr>
          <a:xfrm>
            <a:off x="8016213" y="315063"/>
            <a:ext cx="5856651" cy="4392488"/>
          </a:xfrm>
          <a:prstGeom prst="ellipse">
            <a:avLst/>
          </a:prstGeom>
          <a:solidFill>
            <a:srgbClr val="70208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err="1">
              <a:solidFill>
                <a:schemeClr val="bg2"/>
              </a:solidFill>
            </a:endParaRPr>
          </a:p>
        </p:txBody>
      </p:sp>
      <p:sp>
        <p:nvSpPr>
          <p:cNvPr id="14" name="Oval 13"/>
          <p:cNvSpPr/>
          <p:nvPr userDrawn="1"/>
        </p:nvSpPr>
        <p:spPr>
          <a:xfrm>
            <a:off x="2639617" y="2511308"/>
            <a:ext cx="6969585" cy="5227189"/>
          </a:xfrm>
          <a:prstGeom prst="ellipse">
            <a:avLst/>
          </a:prstGeom>
          <a:solidFill>
            <a:srgbClr val="70208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err="1">
              <a:solidFill>
                <a:schemeClr val="bg2"/>
              </a:solidFill>
            </a:endParaRPr>
          </a:p>
        </p:txBody>
      </p:sp>
      <p:sp>
        <p:nvSpPr>
          <p:cNvPr id="17" name="Oval 16"/>
          <p:cNvSpPr/>
          <p:nvPr userDrawn="1"/>
        </p:nvSpPr>
        <p:spPr>
          <a:xfrm>
            <a:off x="5135894" y="449645"/>
            <a:ext cx="3867309" cy="2900482"/>
          </a:xfrm>
          <a:prstGeom prst="ellipse">
            <a:avLst/>
          </a:prstGeom>
          <a:solidFill>
            <a:srgbClr val="70208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err="1">
              <a:solidFill>
                <a:schemeClr val="bg2"/>
              </a:solidFill>
            </a:endParaRPr>
          </a:p>
        </p:txBody>
      </p:sp>
      <p:pic>
        <p:nvPicPr>
          <p:cNvPr id="4" name="Picture 3">
            <a:extLst>
              <a:ext uri="{FF2B5EF4-FFF2-40B4-BE49-F238E27FC236}">
                <a16:creationId xmlns:a16="http://schemas.microsoft.com/office/drawing/2014/main" id="{0C732793-68CA-D54D-9CEE-8EC7E49427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401" y="315063"/>
            <a:ext cx="2608860" cy="507670"/>
          </a:xfrm>
          <a:prstGeom prst="rect">
            <a:avLst/>
          </a:prstGeom>
        </p:spPr>
      </p:pic>
      <p:sp>
        <p:nvSpPr>
          <p:cNvPr id="12" name="Date Placeholder 2" title="logo_original_cover">
            <a:extLst>
              <a:ext uri="{FF2B5EF4-FFF2-40B4-BE49-F238E27FC236}">
                <a16:creationId xmlns:a16="http://schemas.microsoft.com/office/drawing/2014/main" id="{A55C061C-C107-43B3-85D5-E614E2924B97}"/>
              </a:ext>
            </a:extLst>
          </p:cNvPr>
          <p:cNvSpPr txBox="1"/>
          <p:nvPr userDrawn="1"/>
        </p:nvSpPr>
        <p:spPr bwMode="gray">
          <a:xfrm>
            <a:off x="478364" y="362770"/>
            <a:ext cx="2556933" cy="376481"/>
          </a:xfrm>
          <a:prstGeom prst="rect">
            <a:avLst/>
          </a:prstGeom>
        </p:spPr>
        <p:txBody>
          <a:bodyPr vert="horz" wrap="square" lIns="0" tIns="0" rIns="0" bIns="0" rtlCol="0" anchor="ctr">
            <a:noAutofit/>
          </a:bodyPr>
          <a:lstStyle>
            <a:defPPr>
              <a:defRPr lang="en-US"/>
            </a:defPPr>
            <a:lvl1pPr marL="0" algn="l" defTabSz="457200" rtl="0" eaLnBrk="1" latinLnBrk="0" hangingPunct="1">
              <a:defRPr sz="1050" b="1" kern="1200">
                <a:solidFill>
                  <a:schemeClr val="bg1"/>
                </a:solidFill>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t> </a:t>
            </a:r>
            <a:r>
              <a:rPr lang="en-GB" sz="1050"/>
              <a:t> </a:t>
            </a:r>
          </a:p>
        </p:txBody>
      </p:sp>
      <p:sp>
        <p:nvSpPr>
          <p:cNvPr id="10" name="Title 1"/>
          <p:cNvSpPr>
            <a:spLocks noGrp="1"/>
          </p:cNvSpPr>
          <p:nvPr>
            <p:ph type="ctrTitle"/>
          </p:nvPr>
        </p:nvSpPr>
        <p:spPr bwMode="gray">
          <a:xfrm>
            <a:off x="478367" y="2153137"/>
            <a:ext cx="8908995" cy="549189"/>
          </a:xfrm>
        </p:spPr>
        <p:txBody>
          <a:bodyPr wrap="square" lIns="0" tIns="0" rIns="0" bIns="0" anchor="t" anchorCtr="0">
            <a:spAutoFit/>
          </a:bodyPr>
          <a:lstStyle>
            <a:lvl1pPr algn="l">
              <a:lnSpc>
                <a:spcPct val="100000"/>
              </a:lnSpc>
              <a:defRPr sz="3600" b="1" i="0">
                <a:solidFill>
                  <a:schemeClr val="bg1"/>
                </a:solidFill>
                <a:latin typeface="Arial" pitchFamily="34" charset="0"/>
                <a:ea typeface="Arial" pitchFamily="34" charset="0"/>
                <a:cs typeface="Arial" pitchFamily="34" charset="0"/>
              </a:defRPr>
            </a:lvl1pPr>
          </a:lstStyle>
          <a:p>
            <a:r>
              <a:rPr lang="en-US" noProof="0"/>
              <a:t>Click to edit Master title style</a:t>
            </a:r>
            <a:r>
              <a:rPr lang="en-GB" noProof="0"/>
              <a:t> </a:t>
            </a:r>
          </a:p>
        </p:txBody>
      </p:sp>
      <p:sp>
        <p:nvSpPr>
          <p:cNvPr id="11" name="Subtitle 2"/>
          <p:cNvSpPr>
            <a:spLocks noGrp="1"/>
          </p:cNvSpPr>
          <p:nvPr>
            <p:ph type="subTitle" idx="1"/>
          </p:nvPr>
        </p:nvSpPr>
        <p:spPr bwMode="gray">
          <a:xfrm>
            <a:off x="478366" y="2791818"/>
            <a:ext cx="8900095" cy="1097280"/>
          </a:xfrm>
          <a:prstGeom prst="rect">
            <a:avLst/>
          </a:prstGeom>
        </p:spPr>
        <p:txBody>
          <a:bodyPr wrap="square" lIns="0" tIns="0" rIns="0" bIns="0" numCol="1">
            <a:noAutofit/>
          </a:bodyPr>
          <a:lstStyle>
            <a:lvl1pPr marL="0" indent="0" algn="l">
              <a:lnSpc>
                <a:spcPct val="90000"/>
              </a:lnSpc>
              <a:spcBef>
                <a:spcPct val="0"/>
              </a:spcBef>
              <a:buNone/>
              <a:defRPr sz="36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r>
              <a:rPr lang="en-GB" noProof="0"/>
              <a:t> </a:t>
            </a:r>
          </a:p>
        </p:txBody>
      </p:sp>
    </p:spTree>
    <p:extLst>
      <p:ext uri="{BB962C8B-B14F-4D97-AF65-F5344CB8AC3E}">
        <p14:creationId xmlns:p14="http://schemas.microsoft.com/office/powerpoint/2010/main" val="154889803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4212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4646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4219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464648"/>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4448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250786" y="1888235"/>
            <a:ext cx="7265231" cy="2097023"/>
          </a:xfrm>
          <a:prstGeom prst="rect">
            <a:avLst/>
          </a:prstGeom>
        </p:spPr>
      </p:pic>
      <p:sp>
        <p:nvSpPr>
          <p:cNvPr id="2" name="Holder 2"/>
          <p:cNvSpPr>
            <a:spLocks noGrp="1"/>
          </p:cNvSpPr>
          <p:nvPr>
            <p:ph type="title"/>
          </p:nvPr>
        </p:nvSpPr>
        <p:spPr/>
        <p:txBody>
          <a:bodyPr lIns="0" tIns="0" rIns="0" bIns="0"/>
          <a:lstStyle>
            <a:lvl1pPr>
              <a:defRPr sz="5000" b="0" i="0">
                <a:solidFill>
                  <a:srgbClr val="4646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2365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1417319"/>
            <a:ext cx="10972800" cy="0"/>
          </a:xfrm>
          <a:custGeom>
            <a:avLst/>
            <a:gdLst/>
            <a:ahLst/>
            <a:cxnLst/>
            <a:rect l="l" t="t" r="r" b="b"/>
            <a:pathLst>
              <a:path w="10972800">
                <a:moveTo>
                  <a:pt x="0" y="0"/>
                </a:moveTo>
                <a:lnTo>
                  <a:pt x="10972800" y="0"/>
                </a:lnTo>
              </a:path>
            </a:pathLst>
          </a:custGeom>
          <a:ln w="6350">
            <a:solidFill>
              <a:srgbClr val="7BBD2F"/>
            </a:solidFill>
          </a:ln>
        </p:spPr>
        <p:txBody>
          <a:bodyPr wrap="square" lIns="0" tIns="0" rIns="0" bIns="0" rtlCol="0"/>
          <a:lstStyle/>
          <a:p>
            <a:endParaRPr/>
          </a:p>
        </p:txBody>
      </p:sp>
      <p:sp>
        <p:nvSpPr>
          <p:cNvPr id="17" name="bg object 17"/>
          <p:cNvSpPr/>
          <p:nvPr/>
        </p:nvSpPr>
        <p:spPr>
          <a:xfrm>
            <a:off x="609600" y="6710171"/>
            <a:ext cx="9556115" cy="0"/>
          </a:xfrm>
          <a:custGeom>
            <a:avLst/>
            <a:gdLst/>
            <a:ahLst/>
            <a:cxnLst/>
            <a:rect l="l" t="t" r="r" b="b"/>
            <a:pathLst>
              <a:path w="9556115">
                <a:moveTo>
                  <a:pt x="0" y="0"/>
                </a:moveTo>
                <a:lnTo>
                  <a:pt x="9556026" y="0"/>
                </a:lnTo>
              </a:path>
            </a:pathLst>
          </a:custGeom>
          <a:ln w="6350">
            <a:solidFill>
              <a:srgbClr val="7BBD2F"/>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10529316" y="6131052"/>
            <a:ext cx="1324354" cy="589787"/>
          </a:xfrm>
          <a:prstGeom prst="rect">
            <a:avLst/>
          </a:prstGeom>
        </p:spPr>
      </p:pic>
      <p:pic>
        <p:nvPicPr>
          <p:cNvPr id="19" name="bg object 19"/>
          <p:cNvPicPr/>
          <p:nvPr/>
        </p:nvPicPr>
        <p:blipFill>
          <a:blip r:embed="rId3" cstate="print"/>
          <a:stretch>
            <a:fillRect/>
          </a:stretch>
        </p:blipFill>
        <p:spPr>
          <a:xfrm>
            <a:off x="0" y="0"/>
            <a:ext cx="12191999" cy="6857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937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6BD7C526-7012-44C2-846B-90136E01891C}"/>
              </a:ext>
            </a:extLst>
          </p:cNvPr>
          <p:cNvGrpSpPr/>
          <p:nvPr userDrawn="1"/>
        </p:nvGrpSpPr>
        <p:grpSpPr>
          <a:xfrm>
            <a:off x="0" y="0"/>
            <a:ext cx="12192001" cy="6858000"/>
            <a:chOff x="0" y="0"/>
            <a:chExt cx="12192001" cy="6858000"/>
          </a:xfrm>
        </p:grpSpPr>
        <p:sp>
          <p:nvSpPr>
            <p:cNvPr id="17" name="Freeform: Shape 16">
              <a:extLst>
                <a:ext uri="{FF2B5EF4-FFF2-40B4-BE49-F238E27FC236}">
                  <a16:creationId xmlns:a16="http://schemas.microsoft.com/office/drawing/2014/main" id="{398190AE-A7DB-4CE8-BD3C-33F8F3FD45CC}"/>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id="{D5A9E80E-E191-4496-A91C-DFC183245E46}"/>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Oval 18">
              <a:extLst>
                <a:ext uri="{FF2B5EF4-FFF2-40B4-BE49-F238E27FC236}">
                  <a16:creationId xmlns:a16="http://schemas.microsoft.com/office/drawing/2014/main" id="{C784C86D-8E4A-4B6B-8308-654B0ECBD800}"/>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hasCustomPrompt="1"/>
          </p:nvPr>
        </p:nvSpPr>
        <p:spPr/>
        <p:txBody>
          <a:bodyPr/>
          <a:lstStyle>
            <a:lvl1pPr>
              <a:defRPr sz="5400">
                <a:solidFill>
                  <a:schemeClr val="bg1"/>
                </a:solidFill>
              </a:defRPr>
            </a:lvl1pPr>
          </a:lstStyle>
          <a:p>
            <a:r>
              <a:rPr lang="en-GB" noProof="0" dirty="0"/>
              <a:t>Click to add Agenda 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defRPr>
            </a:lvl9pPr>
          </a:lstStyle>
          <a:p>
            <a:pPr lvl="0"/>
            <a:r>
              <a:rPr lang="en-GB" noProof="0" dirty="0"/>
              <a:t>Click to add agenda point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19831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22" name="Group 21">
            <a:extLst>
              <a:ext uri="{FF2B5EF4-FFF2-40B4-BE49-F238E27FC236}">
                <a16:creationId xmlns:a16="http://schemas.microsoft.com/office/drawing/2014/main" id="{AE8AB26F-90BA-448D-9EAA-1D7165163085}"/>
              </a:ext>
            </a:extLst>
          </p:cNvPr>
          <p:cNvGrpSpPr/>
          <p:nvPr userDrawn="1"/>
        </p:nvGrpSpPr>
        <p:grpSpPr>
          <a:xfrm>
            <a:off x="0" y="0"/>
            <a:ext cx="12192001" cy="6858000"/>
            <a:chOff x="0" y="0"/>
            <a:chExt cx="12192001" cy="6858000"/>
          </a:xfrm>
        </p:grpSpPr>
        <p:sp>
          <p:nvSpPr>
            <p:cNvPr id="19" name="Freeform: Shape 18">
              <a:extLst>
                <a:ext uri="{FF2B5EF4-FFF2-40B4-BE49-F238E27FC236}">
                  <a16:creationId xmlns:a16="http://schemas.microsoft.com/office/drawing/2014/main" id="{518C9BAC-9CC3-435C-830B-C71FD64F94B2}"/>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reeform: Shape 20">
              <a:extLst>
                <a:ext uri="{FF2B5EF4-FFF2-40B4-BE49-F238E27FC236}">
                  <a16:creationId xmlns:a16="http://schemas.microsoft.com/office/drawing/2014/main" id="{EB73C97C-424C-4722-9780-15811048487F}"/>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Oval 13">
              <a:extLst>
                <a:ext uri="{FF2B5EF4-FFF2-40B4-BE49-F238E27FC236}">
                  <a16:creationId xmlns:a16="http://schemas.microsoft.com/office/drawing/2014/main" id="{0FED8129-ACA0-4A76-ADFE-578202199385}"/>
                </a:ext>
              </a:extLst>
            </p:cNvPr>
            <p:cNvSpPr/>
            <p:nvPr userDrawn="1"/>
          </p:nvSpPr>
          <p:spPr>
            <a:xfrm>
              <a:off x="8470647" y="2901865"/>
              <a:ext cx="3130237" cy="3130237"/>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6" name="Freeform: Shape 18">
            <a:extLst>
              <a:ext uri="{FF2B5EF4-FFF2-40B4-BE49-F238E27FC236}">
                <a16:creationId xmlns:a16="http://schemas.microsoft.com/office/drawing/2014/main" id="{193D8F01-E329-44FD-8665-5F2ADADD0053}"/>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20">
            <a:extLst>
              <a:ext uri="{FF2B5EF4-FFF2-40B4-BE49-F238E27FC236}">
                <a16:creationId xmlns:a16="http://schemas.microsoft.com/office/drawing/2014/main" id="{FB717744-F1EF-458F-AB7F-4EE06C6CFDB7}"/>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Oval 11">
            <a:extLst>
              <a:ext uri="{FF2B5EF4-FFF2-40B4-BE49-F238E27FC236}">
                <a16:creationId xmlns:a16="http://schemas.microsoft.com/office/drawing/2014/main" id="{F73564C1-09EA-47F8-A495-43896622AE82}"/>
              </a:ext>
            </a:extLst>
          </p:cNvPr>
          <p:cNvSpPr/>
          <p:nvPr userDrawn="1"/>
        </p:nvSpPr>
        <p:spPr>
          <a:xfrm>
            <a:off x="8470647" y="2901865"/>
            <a:ext cx="3130237" cy="313023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2759660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9" name="Freeform: Shape 18">
            <a:extLst>
              <a:ext uri="{FF2B5EF4-FFF2-40B4-BE49-F238E27FC236}">
                <a16:creationId xmlns:a16="http://schemas.microsoft.com/office/drawing/2014/main" id="{F17B9AA7-2875-46E0-9F83-D7C0B2C6A677}"/>
              </a:ext>
            </a:extLst>
          </p:cNvPr>
          <p:cNvSpPr>
            <a:spLocks noChangeAspect="1"/>
          </p:cNvSpPr>
          <p:nvPr userDrawn="1"/>
        </p:nvSpPr>
        <p:spPr>
          <a:xfrm>
            <a:off x="0" y="0"/>
            <a:ext cx="8128000" cy="6858000"/>
          </a:xfrm>
          <a:custGeom>
            <a:avLst/>
            <a:gdLst>
              <a:gd name="connsiteX0" fmla="*/ 0 w 8128000"/>
              <a:gd name="connsiteY0" fmla="*/ 0 h 6858000"/>
              <a:gd name="connsiteX1" fmla="*/ 7111930 w 8128000"/>
              <a:gd name="connsiteY1" fmla="*/ 0 h 6858000"/>
              <a:gd name="connsiteX2" fmla="*/ 7215928 w 8128000"/>
              <a:gd name="connsiteY2" fmla="*/ 162221 h 6858000"/>
              <a:gd name="connsiteX3" fmla="*/ 8128000 w 8128000"/>
              <a:gd name="connsiteY3" fmla="*/ 3429000 h 6858000"/>
              <a:gd name="connsiteX4" fmla="*/ 7215928 w 8128000"/>
              <a:gd name="connsiteY4" fmla="*/ 6695780 h 6858000"/>
              <a:gd name="connsiteX5" fmla="*/ 7111930 w 8128000"/>
              <a:gd name="connsiteY5" fmla="*/ 6858000 h 6858000"/>
              <a:gd name="connsiteX6" fmla="*/ 0 w 8128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0" h="6858000">
                <a:moveTo>
                  <a:pt x="0" y="0"/>
                </a:moveTo>
                <a:lnTo>
                  <a:pt x="7111930" y="0"/>
                </a:lnTo>
                <a:lnTo>
                  <a:pt x="7215928" y="162221"/>
                </a:lnTo>
                <a:cubicBezTo>
                  <a:pt x="7794706" y="1114762"/>
                  <a:pt x="8128000" y="2232959"/>
                  <a:pt x="8128000" y="3429000"/>
                </a:cubicBezTo>
                <a:cubicBezTo>
                  <a:pt x="8128000" y="4625042"/>
                  <a:pt x="7794706" y="5743239"/>
                  <a:pt x="7215928" y="6695780"/>
                </a:cubicBezTo>
                <a:lnTo>
                  <a:pt x="7111930" y="6858000"/>
                </a:lnTo>
                <a:lnTo>
                  <a:pt x="0" y="6858000"/>
                </a:lnTo>
                <a:close/>
              </a:path>
            </a:pathLst>
          </a:cu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0" name="Freeform: Shape 20">
            <a:extLst>
              <a:ext uri="{FF2B5EF4-FFF2-40B4-BE49-F238E27FC236}">
                <a16:creationId xmlns:a16="http://schemas.microsoft.com/office/drawing/2014/main" id="{204EF026-4E26-4412-86E3-32705E330949}"/>
              </a:ext>
            </a:extLst>
          </p:cNvPr>
          <p:cNvSpPr/>
          <p:nvPr userDrawn="1"/>
        </p:nvSpPr>
        <p:spPr>
          <a:xfrm>
            <a:off x="9072564" y="1"/>
            <a:ext cx="3119437" cy="4444323"/>
          </a:xfrm>
          <a:custGeom>
            <a:avLst/>
            <a:gdLst>
              <a:gd name="connsiteX0" fmla="*/ 197611 w 3119437"/>
              <a:gd name="connsiteY0" fmla="*/ 0 h 4444323"/>
              <a:gd name="connsiteX1" fmla="*/ 3119437 w 3119437"/>
              <a:gd name="connsiteY1" fmla="*/ 0 h 4444323"/>
              <a:gd name="connsiteX2" fmla="*/ 3119437 w 3119437"/>
              <a:gd name="connsiteY2" fmla="*/ 4444323 h 4444323"/>
              <a:gd name="connsiteX3" fmla="*/ 2989952 w 3119437"/>
              <a:gd name="connsiteY3" fmla="*/ 4434477 h 4444323"/>
              <a:gd name="connsiteX4" fmla="*/ 0 w 3119437"/>
              <a:gd name="connsiteY4" fmla="*/ 1121198 h 4444323"/>
              <a:gd name="connsiteX5" fmla="*/ 149732 w 3119437"/>
              <a:gd name="connsiteY5" fmla="*/ 130817 h 44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37" h="4444323">
                <a:moveTo>
                  <a:pt x="197611" y="0"/>
                </a:moveTo>
                <a:lnTo>
                  <a:pt x="3119437" y="0"/>
                </a:lnTo>
                <a:lnTo>
                  <a:pt x="3119437" y="4444323"/>
                </a:lnTo>
                <a:lnTo>
                  <a:pt x="2989952" y="4434477"/>
                </a:lnTo>
                <a:cubicBezTo>
                  <a:pt x="1310541" y="4263924"/>
                  <a:pt x="0" y="2845607"/>
                  <a:pt x="0" y="1121198"/>
                </a:cubicBezTo>
                <a:cubicBezTo>
                  <a:pt x="0" y="776316"/>
                  <a:pt x="52422" y="443678"/>
                  <a:pt x="149732" y="130817"/>
                </a:cubicBezTo>
                <a:close/>
              </a:path>
            </a:pathLst>
          </a:cu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Oval 11">
            <a:extLst>
              <a:ext uri="{FF2B5EF4-FFF2-40B4-BE49-F238E27FC236}">
                <a16:creationId xmlns:a16="http://schemas.microsoft.com/office/drawing/2014/main" id="{9F7C243E-1C2E-41C5-A0E6-12E1D2753744}"/>
              </a:ext>
            </a:extLst>
          </p:cNvPr>
          <p:cNvSpPr/>
          <p:nvPr userDrawn="1"/>
        </p:nvSpPr>
        <p:spPr>
          <a:xfrm>
            <a:off x="8470647" y="2901865"/>
            <a:ext cx="3130237" cy="3130237"/>
          </a:xfrm>
          <a:prstGeom prst="ellipse">
            <a:avLst/>
          </a:prstGeom>
          <a:solidFill>
            <a:srgbClr val="9D223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a:solidFill>
                  <a:schemeClr val="tx1"/>
                </a:solidFill>
              </a:defRPr>
            </a:lvl4pPr>
            <a:lvl5pPr>
              <a:buNone/>
              <a:defRPr sz="2000">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7301205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tags" Target="../tags/tag9.xml"/><Relationship Id="rId68" Type="http://schemas.openxmlformats.org/officeDocument/2006/relationships/tags" Target="../tags/tag1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4.xml"/><Relationship Id="rId66" Type="http://schemas.openxmlformats.org/officeDocument/2006/relationships/tags" Target="../tags/tag12.xml"/><Relationship Id="rId5" Type="http://schemas.openxmlformats.org/officeDocument/2006/relationships/slideLayout" Target="../slideLayouts/slideLayout5.xml"/><Relationship Id="rId61" Type="http://schemas.openxmlformats.org/officeDocument/2006/relationships/tags" Target="../tags/tag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64" Type="http://schemas.openxmlformats.org/officeDocument/2006/relationships/tags" Target="../tags/tag10.xml"/><Relationship Id="rId69" Type="http://schemas.openxmlformats.org/officeDocument/2006/relationships/tags" Target="../tags/tag1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5.xml"/><Relationship Id="rId67" Type="http://schemas.openxmlformats.org/officeDocument/2006/relationships/tags" Target="../tags/tag1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62"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6.xml"/><Relationship Id="rId65"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20.jp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2.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 Small Body</a:t>
            </a:r>
          </a:p>
          <a:p>
            <a:pPr lvl="8"/>
            <a:r>
              <a:rPr lang="en-GB" noProof="0" dirty="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1144800"/>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pPr/>
              <a:t>‹#›</a:t>
            </a:fld>
            <a:endParaRPr lang="en-GB"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55"/>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56"/>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57"/>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58"/>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59"/>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60"/>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61"/>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62"/>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63"/>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64"/>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65"/>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66"/>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67"/>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68"/>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69"/>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2" r:id="rId1"/>
    <p:sldLayoutId id="2147483774" r:id="rId2"/>
    <p:sldLayoutId id="2147483730" r:id="rId3"/>
    <p:sldLayoutId id="2147483775" r:id="rId4"/>
    <p:sldLayoutId id="2147483766" r:id="rId5"/>
    <p:sldLayoutId id="2147483737" r:id="rId6"/>
    <p:sldLayoutId id="2147483731" r:id="rId7"/>
    <p:sldLayoutId id="2147483808" r:id="rId8"/>
    <p:sldLayoutId id="2147483809" r:id="rId9"/>
    <p:sldLayoutId id="2147483810" r:id="rId10"/>
    <p:sldLayoutId id="2147483811" r:id="rId11"/>
    <p:sldLayoutId id="2147483812" r:id="rId12"/>
    <p:sldLayoutId id="2147483813" r:id="rId13"/>
    <p:sldLayoutId id="2147483814" r:id="rId14"/>
    <p:sldLayoutId id="2147483732" r:id="rId15"/>
    <p:sldLayoutId id="2147483755" r:id="rId16"/>
    <p:sldLayoutId id="2147483776" r:id="rId17"/>
    <p:sldLayoutId id="2147483769" r:id="rId18"/>
    <p:sldLayoutId id="2147483777" r:id="rId19"/>
    <p:sldLayoutId id="2147483758" r:id="rId20"/>
    <p:sldLayoutId id="2147483778" r:id="rId21"/>
    <p:sldLayoutId id="2147483779" r:id="rId22"/>
    <p:sldLayoutId id="2147483780" r:id="rId23"/>
    <p:sldLayoutId id="2147483781" r:id="rId24"/>
    <p:sldLayoutId id="2147483782" r:id="rId25"/>
    <p:sldLayoutId id="2147483783" r:id="rId26"/>
    <p:sldLayoutId id="2147483784" r:id="rId27"/>
    <p:sldLayoutId id="2147483797" r:id="rId28"/>
    <p:sldLayoutId id="2147483785" r:id="rId29"/>
    <p:sldLayoutId id="2147483786" r:id="rId30"/>
    <p:sldLayoutId id="2147483787" r:id="rId31"/>
    <p:sldLayoutId id="2147483788" r:id="rId32"/>
    <p:sldLayoutId id="2147483789" r:id="rId33"/>
    <p:sldLayoutId id="2147483790" r:id="rId34"/>
    <p:sldLayoutId id="2147483792" r:id="rId35"/>
    <p:sldLayoutId id="2147483793" r:id="rId36"/>
    <p:sldLayoutId id="2147483795" r:id="rId37"/>
    <p:sldLayoutId id="2147483817" r:id="rId38"/>
    <p:sldLayoutId id="2147483816" r:id="rId39"/>
    <p:sldLayoutId id="2147483815" r:id="rId40"/>
    <p:sldLayoutId id="2147483794" r:id="rId41"/>
    <p:sldLayoutId id="2147483796" r:id="rId42"/>
    <p:sldLayoutId id="2147483798" r:id="rId43"/>
    <p:sldLayoutId id="2147483799" r:id="rId44"/>
    <p:sldLayoutId id="2147483800" r:id="rId45"/>
    <p:sldLayoutId id="2147483801" r:id="rId46"/>
    <p:sldLayoutId id="2147483807" r:id="rId47"/>
    <p:sldLayoutId id="2147483743" r:id="rId48"/>
    <p:sldLayoutId id="2147483744" r:id="rId49"/>
    <p:sldLayoutId id="2147483760" r:id="rId50"/>
    <p:sldLayoutId id="2147483762" r:id="rId51"/>
    <p:sldLayoutId id="2147483751" r:id="rId52"/>
    <p:sldLayoutId id="2147483818" r:id="rId53"/>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userDrawn="1">
          <p15:clr>
            <a:srgbClr val="A4A3A4"/>
          </p15:clr>
        </p15:guide>
        <p15:guide id="4" orient="horz" pos="2522" userDrawn="1">
          <p15:clr>
            <a:srgbClr val="A4A3A4"/>
          </p15:clr>
        </p15:guide>
        <p15:guide id="5" pos="362" userDrawn="1">
          <p15:clr>
            <a:srgbClr val="F26B43"/>
          </p15:clr>
        </p15:guide>
        <p15:guide id="6" orient="horz" pos="362" userDrawn="1">
          <p15:clr>
            <a:srgbClr val="F26B43"/>
          </p15:clr>
        </p15:guide>
        <p15:guide id="7" orient="horz" pos="1088" userDrawn="1">
          <p15:clr>
            <a:srgbClr val="F26B43"/>
          </p15:clr>
        </p15:guide>
        <p15:guide id="8" pos="775" userDrawn="1">
          <p15:clr>
            <a:srgbClr val="A4A3A4"/>
          </p15:clr>
        </p15:guide>
        <p15:guide id="9" pos="956" userDrawn="1">
          <p15:clr>
            <a:srgbClr val="A4A3A4"/>
          </p15:clr>
        </p15:guide>
        <p15:guide id="10" orient="horz" pos="3775" userDrawn="1">
          <p15:clr>
            <a:srgbClr val="F26B43"/>
          </p15:clr>
        </p15:guide>
        <p15:guide id="11" pos="1370" userDrawn="1">
          <p15:clr>
            <a:srgbClr val="A4A3A4"/>
          </p15:clr>
        </p15:guide>
        <p15:guide id="12" pos="1551" userDrawn="1">
          <p15:clr>
            <a:srgbClr val="A4A3A4"/>
          </p15:clr>
        </p15:guide>
        <p15:guide id="13" pos="1965" userDrawn="1">
          <p15:clr>
            <a:srgbClr val="A4A3A4"/>
          </p15:clr>
        </p15:guide>
        <p15:guide id="14" pos="2146" userDrawn="1">
          <p15:clr>
            <a:srgbClr val="A4A3A4"/>
          </p15:clr>
        </p15:guide>
        <p15:guide id="15" pos="2560" userDrawn="1">
          <p15:clr>
            <a:srgbClr val="A4A3A4"/>
          </p15:clr>
        </p15:guide>
        <p15:guide id="16" pos="2741" userDrawn="1">
          <p15:clr>
            <a:srgbClr val="A4A3A4"/>
          </p15:clr>
        </p15:guide>
        <p15:guide id="17" pos="3154" userDrawn="1">
          <p15:clr>
            <a:srgbClr val="A4A3A4"/>
          </p15:clr>
        </p15:guide>
        <p15:guide id="18" pos="3336" userDrawn="1">
          <p15:clr>
            <a:srgbClr val="A4A3A4"/>
          </p15:clr>
        </p15:guide>
        <p15:guide id="19" pos="3749" userDrawn="1">
          <p15:clr>
            <a:srgbClr val="A4A3A4"/>
          </p15:clr>
        </p15:guide>
        <p15:guide id="20" pos="3931" userDrawn="1">
          <p15:clr>
            <a:srgbClr val="A4A3A4"/>
          </p15:clr>
        </p15:guide>
        <p15:guide id="21" pos="4344" userDrawn="1">
          <p15:clr>
            <a:srgbClr val="A4A3A4"/>
          </p15:clr>
        </p15:guide>
        <p15:guide id="22" pos="4525" userDrawn="1">
          <p15:clr>
            <a:srgbClr val="A4A3A4"/>
          </p15:clr>
        </p15:guide>
        <p15:guide id="23" pos="4939" userDrawn="1">
          <p15:clr>
            <a:srgbClr val="A4A3A4"/>
          </p15:clr>
        </p15:guide>
        <p15:guide id="24" pos="5120" userDrawn="1">
          <p15:clr>
            <a:srgbClr val="A4A3A4"/>
          </p15:clr>
        </p15:guide>
        <p15:guide id="25" pos="5534" userDrawn="1">
          <p15:clr>
            <a:srgbClr val="A4A3A4"/>
          </p15:clr>
        </p15:guide>
        <p15:guide id="26" pos="5715" userDrawn="1">
          <p15:clr>
            <a:srgbClr val="A4A3A4"/>
          </p15:clr>
        </p15:guide>
        <p15:guide id="27" pos="6128" userDrawn="1">
          <p15:clr>
            <a:srgbClr val="A4A3A4"/>
          </p15:clr>
        </p15:guide>
        <p15:guide id="28" pos="6310" userDrawn="1">
          <p15:clr>
            <a:srgbClr val="A4A3A4"/>
          </p15:clr>
        </p15:guide>
        <p15:guide id="29" pos="6723" userDrawn="1">
          <p15:clr>
            <a:srgbClr val="A4A3A4"/>
          </p15:clr>
        </p15:guide>
        <p15:guide id="30" pos="6905" userDrawn="1">
          <p15:clr>
            <a:srgbClr val="A4A3A4"/>
          </p15:clr>
        </p15:guide>
        <p15:guide id="31" pos="7317" userDrawn="1">
          <p15:clr>
            <a:srgbClr val="F26B43"/>
          </p15:clr>
        </p15:guide>
        <p15:guide id="32" orient="horz" pos="3957" userDrawn="1">
          <p15:clr>
            <a:srgbClr val="F26B43"/>
          </p15:clr>
        </p15:guide>
        <p15:guide id="33" orient="horz" pos="413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1417319"/>
            <a:ext cx="10972800" cy="0"/>
          </a:xfrm>
          <a:custGeom>
            <a:avLst/>
            <a:gdLst/>
            <a:ahLst/>
            <a:cxnLst/>
            <a:rect l="l" t="t" r="r" b="b"/>
            <a:pathLst>
              <a:path w="10972800">
                <a:moveTo>
                  <a:pt x="0" y="0"/>
                </a:moveTo>
                <a:lnTo>
                  <a:pt x="10972800" y="0"/>
                </a:lnTo>
              </a:path>
            </a:pathLst>
          </a:custGeom>
          <a:ln w="6350">
            <a:solidFill>
              <a:srgbClr val="7BBD2F"/>
            </a:solidFill>
          </a:ln>
        </p:spPr>
        <p:txBody>
          <a:bodyPr wrap="square" lIns="0" tIns="0" rIns="0" bIns="0" rtlCol="0"/>
          <a:lstStyle/>
          <a:p>
            <a:endParaRPr/>
          </a:p>
        </p:txBody>
      </p:sp>
      <p:sp>
        <p:nvSpPr>
          <p:cNvPr id="17" name="bg object 17"/>
          <p:cNvSpPr/>
          <p:nvPr/>
        </p:nvSpPr>
        <p:spPr>
          <a:xfrm>
            <a:off x="609600" y="6710171"/>
            <a:ext cx="9556115" cy="0"/>
          </a:xfrm>
          <a:custGeom>
            <a:avLst/>
            <a:gdLst/>
            <a:ahLst/>
            <a:cxnLst/>
            <a:rect l="l" t="t" r="r" b="b"/>
            <a:pathLst>
              <a:path w="9556115">
                <a:moveTo>
                  <a:pt x="0" y="0"/>
                </a:moveTo>
                <a:lnTo>
                  <a:pt x="9556026" y="0"/>
                </a:lnTo>
              </a:path>
            </a:pathLst>
          </a:custGeom>
          <a:ln w="6350">
            <a:solidFill>
              <a:srgbClr val="7BBD2F"/>
            </a:solidFill>
          </a:ln>
        </p:spPr>
        <p:txBody>
          <a:bodyPr wrap="square" lIns="0" tIns="0" rIns="0" bIns="0" rtlCol="0"/>
          <a:lstStyle/>
          <a:p>
            <a:endParaRPr/>
          </a:p>
        </p:txBody>
      </p:sp>
      <p:pic>
        <p:nvPicPr>
          <p:cNvPr id="18" name="bg object 18"/>
          <p:cNvPicPr/>
          <p:nvPr/>
        </p:nvPicPr>
        <p:blipFill>
          <a:blip r:embed="rId7" cstate="print"/>
          <a:stretch>
            <a:fillRect/>
          </a:stretch>
        </p:blipFill>
        <p:spPr>
          <a:xfrm>
            <a:off x="10529316" y="6131052"/>
            <a:ext cx="1324354" cy="589787"/>
          </a:xfrm>
          <a:prstGeom prst="rect">
            <a:avLst/>
          </a:prstGeom>
        </p:spPr>
      </p:pic>
      <p:sp>
        <p:nvSpPr>
          <p:cNvPr id="2" name="Holder 2"/>
          <p:cNvSpPr>
            <a:spLocks noGrp="1"/>
          </p:cNvSpPr>
          <p:nvPr>
            <p:ph type="title"/>
          </p:nvPr>
        </p:nvSpPr>
        <p:spPr>
          <a:xfrm>
            <a:off x="867995" y="434149"/>
            <a:ext cx="10967085" cy="947030"/>
          </a:xfrm>
          <a:prstGeom prst="rect">
            <a:avLst/>
          </a:prstGeom>
        </p:spPr>
        <p:txBody>
          <a:bodyPr wrap="square" lIns="0" tIns="0" rIns="0" bIns="0">
            <a:spAutoFit/>
          </a:bodyPr>
          <a:lstStyle>
            <a:lvl1pPr>
              <a:defRPr sz="5000" b="0" i="0">
                <a:solidFill>
                  <a:srgbClr val="464648"/>
                </a:solidFill>
                <a:latin typeface="Arial"/>
                <a:cs typeface="Arial"/>
              </a:defRPr>
            </a:lvl1pPr>
          </a:lstStyle>
          <a:p>
            <a:endParaRPr/>
          </a:p>
        </p:txBody>
      </p:sp>
      <p:sp>
        <p:nvSpPr>
          <p:cNvPr id="3" name="Holder 3"/>
          <p:cNvSpPr>
            <a:spLocks noGrp="1"/>
          </p:cNvSpPr>
          <p:nvPr>
            <p:ph type="body" idx="1"/>
          </p:nvPr>
        </p:nvSpPr>
        <p:spPr>
          <a:xfrm>
            <a:off x="688340" y="1531113"/>
            <a:ext cx="10584815" cy="3861435"/>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63653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3.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6240" y="3592145"/>
            <a:ext cx="4077335" cy="1827530"/>
          </a:xfrm>
          <a:prstGeom prst="rect">
            <a:avLst/>
          </a:prstGeom>
        </p:spPr>
        <p:txBody>
          <a:bodyPr vert="horz" wrap="square" lIns="0" tIns="43180" rIns="0" bIns="0" rtlCol="0">
            <a:spAutoFit/>
          </a:bodyPr>
          <a:lstStyle/>
          <a:p>
            <a:pPr marL="782320" marR="5080" lvl="0" indent="-770255" algn="r" defTabSz="914400" eaLnBrk="1" fontAlgn="auto" latinLnBrk="0" hangingPunct="1">
              <a:lnSpc>
                <a:spcPts val="4690"/>
              </a:lnSpc>
              <a:spcBef>
                <a:spcPts val="340"/>
              </a:spcBef>
              <a:spcAft>
                <a:spcPts val="0"/>
              </a:spcAft>
              <a:buClrTx/>
              <a:buSzTx/>
              <a:buFontTx/>
              <a:buNone/>
              <a:tabLst/>
              <a:defRPr/>
            </a:pPr>
            <a:r>
              <a:rPr kumimoji="0" sz="4000" b="1" i="0" u="none" strike="noStrike" kern="0" cap="none" spc="-160" normalizeH="0" baseline="0" noProof="0" dirty="0">
                <a:ln>
                  <a:noFill/>
                </a:ln>
                <a:solidFill>
                  <a:srgbClr val="0954A7"/>
                </a:solidFill>
                <a:effectLst/>
                <a:uLnTx/>
                <a:uFillTx/>
                <a:latin typeface="Arial"/>
                <a:cs typeface="Arial"/>
              </a:rPr>
              <a:t>Navigating</a:t>
            </a:r>
            <a:r>
              <a:rPr kumimoji="0" sz="4000" b="1" i="0" u="none" strike="noStrike" kern="0" cap="none" spc="-295" normalizeH="0" baseline="0" noProof="0" dirty="0">
                <a:ln>
                  <a:noFill/>
                </a:ln>
                <a:solidFill>
                  <a:srgbClr val="0954A7"/>
                </a:solidFill>
                <a:effectLst/>
                <a:uLnTx/>
                <a:uFillTx/>
                <a:latin typeface="Arial"/>
                <a:cs typeface="Arial"/>
              </a:rPr>
              <a:t> </a:t>
            </a:r>
            <a:r>
              <a:rPr kumimoji="0" sz="4000" b="1" i="0" u="none" strike="noStrike" kern="0" cap="none" spc="-125" normalizeH="0" baseline="0" noProof="0" dirty="0">
                <a:ln>
                  <a:noFill/>
                </a:ln>
                <a:solidFill>
                  <a:srgbClr val="0954A7"/>
                </a:solidFill>
                <a:effectLst/>
                <a:uLnTx/>
                <a:uFillTx/>
                <a:latin typeface="Arial"/>
                <a:cs typeface="Arial"/>
              </a:rPr>
              <a:t>the</a:t>
            </a:r>
            <a:r>
              <a:rPr kumimoji="0" sz="4000" b="1" i="0" u="none" strike="noStrike" kern="0" cap="none" spc="-250" normalizeH="0" baseline="0" noProof="0" dirty="0">
                <a:ln>
                  <a:noFill/>
                </a:ln>
                <a:solidFill>
                  <a:srgbClr val="0954A7"/>
                </a:solidFill>
                <a:effectLst/>
                <a:uLnTx/>
                <a:uFillTx/>
                <a:latin typeface="Arial"/>
                <a:cs typeface="Arial"/>
              </a:rPr>
              <a:t> </a:t>
            </a:r>
            <a:r>
              <a:rPr kumimoji="0" sz="4000" b="1" i="0" u="none" strike="noStrike" kern="0" cap="none" spc="-25" normalizeH="0" baseline="0" noProof="0" dirty="0">
                <a:ln>
                  <a:noFill/>
                </a:ln>
                <a:solidFill>
                  <a:srgbClr val="0954A7"/>
                </a:solidFill>
                <a:effectLst/>
                <a:uLnTx/>
                <a:uFillTx/>
                <a:latin typeface="Arial"/>
                <a:cs typeface="Arial"/>
              </a:rPr>
              <a:t>Ins </a:t>
            </a:r>
            <a:r>
              <a:rPr kumimoji="0" sz="4000" b="1" i="0" u="none" strike="noStrike" kern="0" cap="none" spc="-35" normalizeH="0" baseline="0" noProof="0" dirty="0">
                <a:ln>
                  <a:noFill/>
                </a:ln>
                <a:solidFill>
                  <a:srgbClr val="0954A7"/>
                </a:solidFill>
                <a:effectLst/>
                <a:uLnTx/>
                <a:uFillTx/>
                <a:latin typeface="Arial"/>
                <a:cs typeface="Arial"/>
              </a:rPr>
              <a:t>&amp;</a:t>
            </a:r>
            <a:r>
              <a:rPr kumimoji="0" sz="4000" b="1" i="0" u="none" strike="noStrike" kern="0" cap="none" spc="-290" normalizeH="0" baseline="0" noProof="0" dirty="0">
                <a:ln>
                  <a:noFill/>
                </a:ln>
                <a:solidFill>
                  <a:srgbClr val="0954A7"/>
                </a:solidFill>
                <a:effectLst/>
                <a:uLnTx/>
                <a:uFillTx/>
                <a:latin typeface="Arial"/>
                <a:cs typeface="Arial"/>
              </a:rPr>
              <a:t> </a:t>
            </a:r>
            <a:r>
              <a:rPr kumimoji="0" sz="4000" b="1" i="0" u="none" strike="noStrike" kern="0" cap="none" spc="-140" normalizeH="0" baseline="0" noProof="0" dirty="0">
                <a:ln>
                  <a:noFill/>
                </a:ln>
                <a:solidFill>
                  <a:srgbClr val="0954A7"/>
                </a:solidFill>
                <a:effectLst/>
                <a:uLnTx/>
                <a:uFillTx/>
                <a:latin typeface="Arial"/>
                <a:cs typeface="Arial"/>
              </a:rPr>
              <a:t>Outs</a:t>
            </a:r>
            <a:r>
              <a:rPr kumimoji="0" sz="4000" b="1" i="0" u="none" strike="noStrike" kern="0" cap="none" spc="-285" normalizeH="0" baseline="0" noProof="0" dirty="0">
                <a:ln>
                  <a:noFill/>
                </a:ln>
                <a:solidFill>
                  <a:srgbClr val="0954A7"/>
                </a:solidFill>
                <a:effectLst/>
                <a:uLnTx/>
                <a:uFillTx/>
                <a:latin typeface="Arial"/>
                <a:cs typeface="Arial"/>
              </a:rPr>
              <a:t> </a:t>
            </a:r>
            <a:r>
              <a:rPr kumimoji="0" sz="4000" b="1" i="0" u="none" strike="noStrike" kern="0" cap="none" spc="-100" normalizeH="0" baseline="0" noProof="0" dirty="0">
                <a:ln>
                  <a:noFill/>
                </a:ln>
                <a:solidFill>
                  <a:srgbClr val="0954A7"/>
                </a:solidFill>
                <a:effectLst/>
                <a:uLnTx/>
                <a:uFillTx/>
                <a:latin typeface="Arial"/>
                <a:cs typeface="Arial"/>
              </a:rPr>
              <a:t>of</a:t>
            </a:r>
            <a:r>
              <a:rPr kumimoji="0" sz="4000" b="1" i="0" u="none" strike="noStrike" kern="0" cap="none" spc="-280" normalizeH="0" baseline="0" noProof="0" dirty="0">
                <a:ln>
                  <a:noFill/>
                </a:ln>
                <a:solidFill>
                  <a:srgbClr val="0954A7"/>
                </a:solidFill>
                <a:effectLst/>
                <a:uLnTx/>
                <a:uFillTx/>
                <a:latin typeface="Arial"/>
                <a:cs typeface="Arial"/>
              </a:rPr>
              <a:t> </a:t>
            </a:r>
            <a:r>
              <a:rPr kumimoji="0" sz="4000" b="1" i="0" u="none" strike="noStrike" kern="0" cap="none" spc="-90" normalizeH="0" baseline="0" noProof="0" dirty="0">
                <a:ln>
                  <a:noFill/>
                </a:ln>
                <a:solidFill>
                  <a:srgbClr val="0954A7"/>
                </a:solidFill>
                <a:effectLst/>
                <a:uLnTx/>
                <a:uFillTx/>
                <a:latin typeface="Arial"/>
                <a:cs typeface="Arial"/>
              </a:rPr>
              <a:t>Data</a:t>
            </a:r>
            <a:endParaRPr kumimoji="0" sz="4000" b="0" i="0" u="none" strike="noStrike" kern="0" cap="none" spc="0" normalizeH="0" baseline="0" noProof="0">
              <a:ln>
                <a:noFill/>
              </a:ln>
              <a:solidFill>
                <a:sysClr val="windowText" lastClr="000000"/>
              </a:solidFill>
              <a:effectLst/>
              <a:uLnTx/>
              <a:uFillTx/>
              <a:latin typeface="Arial"/>
              <a:cs typeface="Arial"/>
            </a:endParaRPr>
          </a:p>
          <a:p>
            <a:pPr marL="0" marR="24765" lvl="0" indent="0" algn="r" defTabSz="914400" eaLnBrk="1" fontAlgn="auto" latinLnBrk="0" hangingPunct="1">
              <a:lnSpc>
                <a:spcPts val="4565"/>
              </a:lnSpc>
              <a:spcBef>
                <a:spcPts val="0"/>
              </a:spcBef>
              <a:spcAft>
                <a:spcPts val="0"/>
              </a:spcAft>
              <a:buClrTx/>
              <a:buSzTx/>
              <a:buFontTx/>
              <a:buNone/>
              <a:tabLst/>
              <a:defRPr/>
            </a:pPr>
            <a:r>
              <a:rPr kumimoji="0" sz="4000" b="1" i="0" u="none" strike="noStrike" kern="0" cap="none" spc="-20" normalizeH="0" baseline="0" noProof="0" dirty="0">
                <a:ln>
                  <a:noFill/>
                </a:ln>
                <a:solidFill>
                  <a:srgbClr val="0954A7"/>
                </a:solidFill>
                <a:effectLst/>
                <a:uLnTx/>
                <a:uFillTx/>
                <a:latin typeface="Arial"/>
                <a:cs typeface="Arial"/>
              </a:rPr>
              <a:t>Privacy</a:t>
            </a:r>
            <a:endParaRPr kumimoji="0" sz="40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p:nvPr/>
        </p:nvSpPr>
        <p:spPr>
          <a:xfrm>
            <a:off x="4037846" y="3240283"/>
            <a:ext cx="1922145"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1" i="0" u="none" strike="noStrike" kern="0" cap="none" spc="0" normalizeH="0" baseline="0" noProof="0" dirty="0">
                <a:ln>
                  <a:noFill/>
                </a:ln>
                <a:solidFill>
                  <a:srgbClr val="0954A7"/>
                </a:solidFill>
                <a:effectLst/>
                <a:uLnTx/>
                <a:uFillTx/>
                <a:latin typeface="Arial"/>
                <a:cs typeface="Arial"/>
              </a:rPr>
              <a:t>September</a:t>
            </a:r>
            <a:r>
              <a:rPr kumimoji="0" sz="1600" b="1" i="0" u="none" strike="noStrike" kern="0" cap="none" spc="-55" normalizeH="0" baseline="0" noProof="0" dirty="0">
                <a:ln>
                  <a:noFill/>
                </a:ln>
                <a:solidFill>
                  <a:srgbClr val="0954A7"/>
                </a:solidFill>
                <a:effectLst/>
                <a:uLnTx/>
                <a:uFillTx/>
                <a:latin typeface="Arial"/>
                <a:cs typeface="Arial"/>
              </a:rPr>
              <a:t> </a:t>
            </a:r>
            <a:r>
              <a:rPr kumimoji="0" sz="1600" b="1" i="0" u="none" strike="noStrike" kern="0" cap="none" spc="0" normalizeH="0" baseline="0" noProof="0" dirty="0">
                <a:ln>
                  <a:noFill/>
                </a:ln>
                <a:solidFill>
                  <a:srgbClr val="0954A7"/>
                </a:solidFill>
                <a:effectLst/>
                <a:uLnTx/>
                <a:uFillTx/>
                <a:latin typeface="Arial"/>
                <a:cs typeface="Arial"/>
              </a:rPr>
              <a:t>14,</a:t>
            </a:r>
            <a:r>
              <a:rPr kumimoji="0" sz="1600" b="1" i="0" u="none" strike="noStrike" kern="0" cap="none" spc="-60" normalizeH="0" baseline="0" noProof="0" dirty="0">
                <a:ln>
                  <a:noFill/>
                </a:ln>
                <a:solidFill>
                  <a:srgbClr val="0954A7"/>
                </a:solidFill>
                <a:effectLst/>
                <a:uLnTx/>
                <a:uFillTx/>
                <a:latin typeface="Arial"/>
                <a:cs typeface="Arial"/>
              </a:rPr>
              <a:t> </a:t>
            </a:r>
            <a:r>
              <a:rPr kumimoji="0" sz="1600" b="1" i="0" u="none" strike="noStrike" kern="0" cap="none" spc="-20" normalizeH="0" baseline="0" noProof="0" dirty="0">
                <a:ln>
                  <a:noFill/>
                </a:ln>
                <a:solidFill>
                  <a:srgbClr val="0954A7"/>
                </a:solidFill>
                <a:effectLst/>
                <a:uLnTx/>
                <a:uFillTx/>
                <a:latin typeface="Arial"/>
                <a:cs typeface="Arial"/>
              </a:rPr>
              <a:t>2022</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p:nvPr/>
        </p:nvSpPr>
        <p:spPr>
          <a:xfrm>
            <a:off x="3408426" y="3580638"/>
            <a:ext cx="2540635" cy="0"/>
          </a:xfrm>
          <a:custGeom>
            <a:avLst/>
            <a:gdLst/>
            <a:ahLst/>
            <a:cxnLst/>
            <a:rect l="l" t="t" r="r" b="b"/>
            <a:pathLst>
              <a:path w="2540635">
                <a:moveTo>
                  <a:pt x="2540101" y="0"/>
                </a:moveTo>
                <a:lnTo>
                  <a:pt x="0" y="0"/>
                </a:lnTo>
              </a:path>
            </a:pathLst>
          </a:custGeom>
          <a:ln w="25400">
            <a:solidFill>
              <a:srgbClr val="7BBD2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4157345" y="5683484"/>
            <a:ext cx="2557780" cy="1122680"/>
          </a:xfrm>
          <a:prstGeom prst="rect">
            <a:avLst/>
          </a:prstGeom>
        </p:spPr>
        <p:txBody>
          <a:bodyPr vert="horz" wrap="square" lIns="0" tIns="12700" rIns="0" bIns="0" rtlCol="0">
            <a:spAutoFit/>
          </a:bodyPr>
          <a:lstStyle/>
          <a:p>
            <a:pPr marL="12700" marR="5080" lvl="0" indent="1229360" algn="r"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Calibri"/>
                <a:cs typeface="Calibri"/>
              </a:rPr>
              <a:t>Presented</a:t>
            </a:r>
            <a:r>
              <a:rPr kumimoji="0" sz="1800" b="1" i="0" u="none" strike="noStrike" kern="0" cap="none" spc="-75" normalizeH="0" baseline="0" noProof="0" dirty="0">
                <a:ln>
                  <a:noFill/>
                </a:ln>
                <a:solidFill>
                  <a:sysClr val="windowText" lastClr="000000"/>
                </a:solidFill>
                <a:effectLst/>
                <a:uLnTx/>
                <a:uFillTx/>
                <a:latin typeface="Calibri"/>
                <a:cs typeface="Calibri"/>
              </a:rPr>
              <a:t> </a:t>
            </a:r>
            <a:r>
              <a:rPr kumimoji="0" sz="1800" b="1" i="0" u="none" strike="noStrike" kern="0" cap="none" spc="-25" normalizeH="0" baseline="0" noProof="0" dirty="0">
                <a:ln>
                  <a:noFill/>
                </a:ln>
                <a:solidFill>
                  <a:sysClr val="windowText" lastClr="000000"/>
                </a:solidFill>
                <a:effectLst/>
                <a:uLnTx/>
                <a:uFillTx/>
                <a:latin typeface="Calibri"/>
                <a:cs typeface="Calibri"/>
              </a:rPr>
              <a:t>by: </a:t>
            </a:r>
            <a:r>
              <a:rPr kumimoji="0" sz="1800" b="0" i="0" u="none" strike="noStrike" kern="0" cap="none" spc="0" normalizeH="0" baseline="0" noProof="0" dirty="0">
                <a:ln>
                  <a:noFill/>
                </a:ln>
                <a:solidFill>
                  <a:sysClr val="windowText" lastClr="000000"/>
                </a:solidFill>
                <a:effectLst/>
                <a:uLnTx/>
                <a:uFillTx/>
                <a:latin typeface="Calibri"/>
                <a:cs typeface="Calibri"/>
              </a:rPr>
              <a:t>Peter</a:t>
            </a:r>
            <a:r>
              <a:rPr kumimoji="0" sz="1800" b="0" i="0" u="none" strike="noStrike" kern="0" cap="none" spc="-35" normalizeH="0" baseline="0" noProof="0" dirty="0">
                <a:ln>
                  <a:noFill/>
                </a:ln>
                <a:solidFill>
                  <a:sysClr val="windowText" lastClr="000000"/>
                </a:solidFill>
                <a:effectLst/>
                <a:uLnTx/>
                <a:uFillTx/>
                <a:latin typeface="Calibri"/>
                <a:cs typeface="Calibri"/>
              </a:rPr>
              <a:t> </a:t>
            </a:r>
            <a:r>
              <a:rPr kumimoji="0" sz="1800" b="0" i="0" u="none" strike="noStrike" kern="0" cap="none" spc="-20" normalizeH="0" baseline="0" noProof="0" dirty="0">
                <a:ln>
                  <a:noFill/>
                </a:ln>
                <a:solidFill>
                  <a:sysClr val="windowText" lastClr="000000"/>
                </a:solidFill>
                <a:effectLst/>
                <a:uLnTx/>
                <a:uFillTx/>
                <a:latin typeface="Calibri"/>
                <a:cs typeface="Calibri"/>
              </a:rPr>
              <a:t>Stockburger,</a:t>
            </a:r>
            <a:r>
              <a:rPr kumimoji="0" sz="1800" b="0" i="0" u="none" strike="noStrike" kern="0" cap="none" spc="-3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Dentons </a:t>
            </a:r>
            <a:r>
              <a:rPr kumimoji="0" sz="1800" b="0" i="0" u="none" strike="noStrike" kern="0" cap="none" spc="0" normalizeH="0" baseline="0" noProof="0" dirty="0">
                <a:ln>
                  <a:noFill/>
                </a:ln>
                <a:solidFill>
                  <a:sysClr val="windowText" lastClr="000000"/>
                </a:solidFill>
                <a:effectLst/>
                <a:uLnTx/>
                <a:uFillTx/>
                <a:latin typeface="Calibri"/>
                <a:cs typeface="Calibri"/>
              </a:rPr>
              <a:t>Matt</a:t>
            </a:r>
            <a:r>
              <a:rPr kumimoji="0" sz="1800" b="0" i="0" u="none" strike="noStrike" kern="0" cap="none" spc="-7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Nolley,</a:t>
            </a:r>
            <a:r>
              <a:rPr kumimoji="0" sz="1800" b="0" i="0" u="none" strike="noStrike" kern="0" cap="none" spc="-4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Dentons</a:t>
            </a:r>
            <a:endParaRPr kumimoji="0" sz="1800" b="0" i="0" u="none" strike="noStrike" kern="0" cap="none" spc="0" normalizeH="0" baseline="0" noProof="0">
              <a:ln>
                <a:noFill/>
              </a:ln>
              <a:solidFill>
                <a:sysClr val="windowText" lastClr="000000"/>
              </a:solidFill>
              <a:effectLst/>
              <a:uLnTx/>
              <a:uFillTx/>
              <a:latin typeface="Calibri"/>
              <a:cs typeface="Calibri"/>
            </a:endParaRPr>
          </a:p>
          <a:p>
            <a:pPr marL="0" marR="5080" lvl="0" indent="0" algn="r"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Ryan</a:t>
            </a:r>
            <a:r>
              <a:rPr kumimoji="0" sz="1800" b="0" i="0" u="none" strike="noStrike" kern="0" cap="none" spc="-5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Daugherty,</a:t>
            </a:r>
            <a:r>
              <a:rPr kumimoji="0" sz="1800" b="0" i="0" u="none" strike="noStrike" kern="0" cap="none" spc="-4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Dentons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a:xfrm>
            <a:off x="446463" y="338110"/>
            <a:ext cx="4910400" cy="6518138"/>
          </a:xfrm>
        </p:spPr>
        <p:txBody>
          <a:bodyPr/>
          <a:lstStyle/>
          <a:p>
            <a:pPr marL="0" indent="0">
              <a:buNone/>
            </a:pPr>
            <a:r>
              <a:rPr lang="en-US" sz="2000" b="1" u="sng" dirty="0">
                <a:solidFill>
                  <a:srgbClr val="00B0F0"/>
                </a:solidFill>
              </a:rPr>
              <a:t>California Privacy Rights Act (CPRA)</a:t>
            </a:r>
          </a:p>
          <a:p>
            <a:endParaRPr lang="en-US" sz="1700" b="1" u="sng" dirty="0"/>
          </a:p>
          <a:p>
            <a:r>
              <a:rPr lang="en-US" sz="1900" b="1" u="sng" dirty="0"/>
              <a:t>Amendment</a:t>
            </a:r>
            <a:r>
              <a:rPr lang="en-US" sz="1900" dirty="0"/>
              <a:t> to the CCPA. Takes effect January 1, 2023. </a:t>
            </a:r>
            <a:endParaRPr lang="en-US" sz="1900" b="1" u="sng" dirty="0"/>
          </a:p>
          <a:p>
            <a:r>
              <a:rPr lang="en-US" sz="1900" b="1" u="sng" dirty="0"/>
              <a:t>Changes </a:t>
            </a:r>
            <a:r>
              <a:rPr lang="en-US" sz="1900" dirty="0"/>
              <a:t>to the coverage thresholds for a covered “business.” Still $25m gross revenue threshold, but 100k increase. Additional ways to be covered (e.g., joint venture, etc.). </a:t>
            </a:r>
          </a:p>
          <a:p>
            <a:r>
              <a:rPr lang="en-US" sz="1900" b="1" u="sng" dirty="0"/>
              <a:t>New </a:t>
            </a:r>
            <a:r>
              <a:rPr lang="en-US" sz="1900" dirty="0"/>
              <a:t>categories of sensitive PI, which have attendant obligations.</a:t>
            </a:r>
          </a:p>
          <a:p>
            <a:r>
              <a:rPr lang="en-US" sz="1900" b="1" u="sng" dirty="0"/>
              <a:t>Expanded </a:t>
            </a:r>
            <a:r>
              <a:rPr lang="en-US" sz="1900" dirty="0"/>
              <a:t>notice and disclosure obligations, including around retention periods and “sharing” PI.</a:t>
            </a:r>
          </a:p>
          <a:p>
            <a:r>
              <a:rPr lang="en-US" sz="1900" b="1" u="sng" dirty="0"/>
              <a:t>New</a:t>
            </a:r>
            <a:r>
              <a:rPr lang="en-US" sz="1900" dirty="0"/>
              <a:t> third party contracting requirements. </a:t>
            </a:r>
          </a:p>
          <a:p>
            <a:r>
              <a:rPr lang="en-US" sz="1900" b="1" u="sng" dirty="0"/>
              <a:t>Expanded </a:t>
            </a:r>
            <a:r>
              <a:rPr lang="en-US" sz="1900" dirty="0"/>
              <a:t>application to HR and B2B data. </a:t>
            </a:r>
            <a:endParaRPr lang="en-US" sz="1900" b="1" u="sng" dirty="0"/>
          </a:p>
          <a:p>
            <a:r>
              <a:rPr lang="en-US" sz="1900" b="1" u="sng" dirty="0"/>
              <a:t>Same</a:t>
            </a:r>
            <a:r>
              <a:rPr lang="en-US" sz="1900" dirty="0"/>
              <a:t> limited private right of action to negligent data breaches. </a:t>
            </a:r>
          </a:p>
          <a:p>
            <a:r>
              <a:rPr lang="en-US" sz="1900" b="1" u="sng" dirty="0"/>
              <a:t>New</a:t>
            </a:r>
            <a:r>
              <a:rPr lang="en-US" sz="1900" dirty="0"/>
              <a:t> agency enforcement environment.</a:t>
            </a:r>
          </a:p>
          <a:p>
            <a:endParaRPr lang="en-US" sz="1800" dirty="0"/>
          </a:p>
        </p:txBody>
      </p:sp>
      <p:sp>
        <p:nvSpPr>
          <p:cNvPr id="8" name="Slide Number Placeholder 7"/>
          <p:cNvSpPr>
            <a:spLocks noGrp="1"/>
          </p:cNvSpPr>
          <p:nvPr>
            <p:ph type="sldNum" sz="quarter" idx="16"/>
          </p:nvPr>
        </p:nvSpPr>
        <p:spPr/>
        <p:txBody>
          <a:bodyPr/>
          <a:lstStyle/>
          <a:p>
            <a:fld id="{23AA811B-2EBD-4900-905E-5BE206449611}" type="slidenum">
              <a:rPr lang="en-GB" smtClean="0"/>
              <a:pPr/>
              <a:t>10</a:t>
            </a:fld>
            <a:endParaRPr lang="en-GB" dirty="0"/>
          </a:p>
        </p:txBody>
      </p:sp>
      <p:pic>
        <p:nvPicPr>
          <p:cNvPr id="32" name="Picture Placeholder 31" descr="A picture containing nature&#10;&#10;Description automatically generated">
            <a:extLst>
              <a:ext uri="{FF2B5EF4-FFF2-40B4-BE49-F238E27FC236}">
                <a16:creationId xmlns:a16="http://schemas.microsoft.com/office/drawing/2014/main" id="{89CDABD8-2A10-421F-A6CA-B11A53F0E53F}"/>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0364" r="20364"/>
          <a:stretch>
            <a:fillRect/>
          </a:stretch>
        </p:blipFill>
        <p:spPr/>
      </p:pic>
    </p:spTree>
    <p:extLst>
      <p:ext uri="{BB962C8B-B14F-4D97-AF65-F5344CB8AC3E}">
        <p14:creationId xmlns:p14="http://schemas.microsoft.com/office/powerpoint/2010/main" val="413559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446339" y="655944"/>
            <a:ext cx="4873007" cy="5544359"/>
          </a:xfrm>
        </p:spPr>
        <p:txBody>
          <a:bodyPr/>
          <a:lstStyle/>
          <a:p>
            <a:pPr marL="0" indent="0">
              <a:buNone/>
            </a:pPr>
            <a:r>
              <a:rPr lang="en-US" sz="2000" b="1" u="sng" dirty="0">
                <a:solidFill>
                  <a:srgbClr val="00B0F0"/>
                </a:solidFill>
              </a:rPr>
              <a:t>Virginia Consumer Data Protection Act (</a:t>
            </a:r>
            <a:r>
              <a:rPr lang="en-US" sz="2000" b="1" u="sng" dirty="0" err="1">
                <a:solidFill>
                  <a:srgbClr val="00B0F0"/>
                </a:solidFill>
              </a:rPr>
              <a:t>VCDPA</a:t>
            </a:r>
            <a:r>
              <a:rPr lang="en-US" sz="2000" b="1" u="sng" dirty="0">
                <a:solidFill>
                  <a:srgbClr val="00B0F0"/>
                </a:solidFill>
              </a:rPr>
              <a:t>)</a:t>
            </a:r>
          </a:p>
          <a:p>
            <a:r>
              <a:rPr lang="en-US" sz="1800" b="1" u="sng" dirty="0"/>
              <a:t>In effect </a:t>
            </a:r>
            <a:r>
              <a:rPr lang="en-US" sz="1800" dirty="0"/>
              <a:t>January 1, 2023. Enforced July 1, 2023. </a:t>
            </a:r>
          </a:p>
          <a:p>
            <a:r>
              <a:rPr lang="en-US" sz="1800" b="1" u="sng" dirty="0"/>
              <a:t>Who is covered?</a:t>
            </a:r>
            <a:r>
              <a:rPr lang="en-US" sz="1800" dirty="0"/>
              <a:t> For profit organizations that collect 100k resident data.</a:t>
            </a:r>
            <a:endParaRPr lang="en-US" sz="1800" b="1" u="sng" dirty="0"/>
          </a:p>
          <a:p>
            <a:r>
              <a:rPr lang="en-US" sz="1800" b="1" u="sng" dirty="0"/>
              <a:t>What is covered</a:t>
            </a:r>
            <a:r>
              <a:rPr lang="en-US" sz="1800" dirty="0"/>
              <a:t>? Similar PI definition as CA.</a:t>
            </a:r>
            <a:endParaRPr lang="en-US" sz="1800" b="1" u="sng" dirty="0"/>
          </a:p>
          <a:p>
            <a:r>
              <a:rPr lang="en-US" sz="1800" b="1" u="sng" dirty="0"/>
              <a:t>Who is a consumer?</a:t>
            </a:r>
            <a:r>
              <a:rPr lang="en-US" sz="1800" dirty="0"/>
              <a:t> Residents of VA.</a:t>
            </a:r>
            <a:endParaRPr lang="en-US" sz="1800" b="1" u="sng" dirty="0"/>
          </a:p>
          <a:p>
            <a:r>
              <a:rPr lang="en-US" sz="1800" b="1" u="sng" dirty="0"/>
              <a:t>Expanded rights and obligations</a:t>
            </a:r>
            <a:r>
              <a:rPr lang="en-US" sz="1800" dirty="0"/>
              <a:t>. Privacy policy disclosures, right to know, delete, opt-out of targeting advertising, correction. </a:t>
            </a:r>
            <a:endParaRPr lang="en-US" sz="1800" b="1" u="sng" dirty="0"/>
          </a:p>
          <a:p>
            <a:r>
              <a:rPr lang="en-US" sz="1800" b="1" u="sng" dirty="0"/>
              <a:t>Similar contracting requirements</a:t>
            </a:r>
            <a:r>
              <a:rPr lang="en-US" sz="1800" dirty="0"/>
              <a:t> as CA.</a:t>
            </a:r>
            <a:endParaRPr lang="en-US" sz="1800" b="1" u="sng" dirty="0"/>
          </a:p>
          <a:p>
            <a:r>
              <a:rPr lang="en-US" sz="1800" b="1" u="sng" dirty="0"/>
              <a:t>No private right of action</a:t>
            </a:r>
            <a:r>
              <a:rPr lang="en-US" sz="1800" dirty="0"/>
              <a:t>. Enforced solely by Virginia AG.</a:t>
            </a:r>
          </a:p>
          <a:p>
            <a:endParaRPr lang="en-US" dirty="0"/>
          </a:p>
        </p:txBody>
      </p:sp>
      <p:sp>
        <p:nvSpPr>
          <p:cNvPr id="8" name="Slide Number Placeholder 7"/>
          <p:cNvSpPr>
            <a:spLocks noGrp="1"/>
          </p:cNvSpPr>
          <p:nvPr>
            <p:ph type="sldNum" sz="quarter" idx="16"/>
          </p:nvPr>
        </p:nvSpPr>
        <p:spPr/>
        <p:txBody>
          <a:bodyPr/>
          <a:lstStyle/>
          <a:p>
            <a:fld id="{23AA811B-2EBD-4900-905E-5BE206449611}" type="slidenum">
              <a:rPr lang="en-GB" smtClean="0"/>
              <a:pPr/>
              <a:t>11</a:t>
            </a:fld>
            <a:endParaRPr lang="en-GB" dirty="0"/>
          </a:p>
        </p:txBody>
      </p:sp>
      <p:pic>
        <p:nvPicPr>
          <p:cNvPr id="11" name="Picture Placeholder 10"/>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4994" r="24994"/>
          <a:stretch>
            <a:fillRect/>
          </a:stretch>
        </p:blipFill>
        <p:spPr/>
      </p:pic>
    </p:spTree>
    <p:extLst>
      <p:ext uri="{BB962C8B-B14F-4D97-AF65-F5344CB8AC3E}">
        <p14:creationId xmlns:p14="http://schemas.microsoft.com/office/powerpoint/2010/main" val="2269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592042" y="598602"/>
            <a:ext cx="4721225" cy="6411798"/>
          </a:xfrm>
        </p:spPr>
        <p:txBody>
          <a:bodyPr/>
          <a:lstStyle/>
          <a:p>
            <a:pPr marL="0" indent="0">
              <a:buNone/>
            </a:pPr>
            <a:r>
              <a:rPr lang="en-US" sz="2000" b="1" u="sng" dirty="0">
                <a:solidFill>
                  <a:srgbClr val="00B0F0"/>
                </a:solidFill>
              </a:rPr>
              <a:t>Colorado Privacy Act</a:t>
            </a:r>
          </a:p>
          <a:p>
            <a:r>
              <a:rPr lang="en-US" sz="2000" b="1" u="sng" dirty="0"/>
              <a:t>In effect </a:t>
            </a:r>
            <a:r>
              <a:rPr lang="en-US" sz="2000" dirty="0"/>
              <a:t>July 1, 2023.  </a:t>
            </a:r>
          </a:p>
          <a:p>
            <a:r>
              <a:rPr lang="en-US" sz="2000" b="1" u="sng" dirty="0"/>
              <a:t>Who is covered?</a:t>
            </a:r>
            <a:r>
              <a:rPr lang="en-US" sz="2000" dirty="0"/>
              <a:t> For profit organizations that collect 100k resident data.</a:t>
            </a:r>
            <a:endParaRPr lang="en-US" sz="2000" b="1" u="sng" dirty="0"/>
          </a:p>
          <a:p>
            <a:r>
              <a:rPr lang="en-US" sz="2000" b="1" u="sng" dirty="0"/>
              <a:t>What is covered</a:t>
            </a:r>
            <a:r>
              <a:rPr lang="en-US" sz="2000" dirty="0"/>
              <a:t>? Similar PI definition as CA and VA.</a:t>
            </a:r>
            <a:endParaRPr lang="en-US" sz="2000" b="1" u="sng" dirty="0"/>
          </a:p>
          <a:p>
            <a:r>
              <a:rPr lang="en-US" sz="2000" b="1" u="sng" dirty="0"/>
              <a:t>Who is a consumer?</a:t>
            </a:r>
            <a:r>
              <a:rPr lang="en-US" sz="2000" dirty="0"/>
              <a:t> Residents of CO.</a:t>
            </a:r>
            <a:endParaRPr lang="en-US" sz="2000" b="1" u="sng" dirty="0"/>
          </a:p>
          <a:p>
            <a:r>
              <a:rPr lang="en-US" sz="2000" b="1" u="sng" dirty="0"/>
              <a:t>Expanded rights and obligations</a:t>
            </a:r>
            <a:r>
              <a:rPr lang="en-US" sz="2000" dirty="0"/>
              <a:t>. Privacy policy disclosures, right to know, delete, opt-out of targeting advertising, correction. </a:t>
            </a:r>
            <a:endParaRPr lang="en-US" sz="2000" b="1" u="sng" dirty="0"/>
          </a:p>
          <a:p>
            <a:r>
              <a:rPr lang="en-US" sz="2000" b="1" u="sng" dirty="0"/>
              <a:t>Similar contracting requirements</a:t>
            </a:r>
            <a:r>
              <a:rPr lang="en-US" sz="2000" dirty="0"/>
              <a:t> as CA and VA.</a:t>
            </a:r>
            <a:endParaRPr lang="en-US" sz="2000" b="1" u="sng" dirty="0"/>
          </a:p>
          <a:p>
            <a:r>
              <a:rPr lang="en-US" sz="2000" b="1" u="sng" dirty="0"/>
              <a:t>No private right of action</a:t>
            </a:r>
            <a:r>
              <a:rPr lang="en-US" sz="2000" dirty="0"/>
              <a:t>. Enforced solely by Colorado AG and other public offices.</a:t>
            </a:r>
          </a:p>
          <a:p>
            <a:pPr marL="0" indent="0">
              <a:buNone/>
            </a:pPr>
            <a:endParaRPr lang="en-US" dirty="0"/>
          </a:p>
        </p:txBody>
      </p:sp>
      <p:sp>
        <p:nvSpPr>
          <p:cNvPr id="7" name="Footer Placeholder 6"/>
          <p:cNvSpPr>
            <a:spLocks noGrp="1"/>
          </p:cNvSpPr>
          <p:nvPr>
            <p:ph type="ftr" sz="quarter" idx="15"/>
          </p:nvPr>
        </p:nvSpPr>
        <p:spPr/>
        <p:txBody>
          <a:bodyPr/>
          <a:lstStyle/>
          <a:p>
            <a:endParaRPr lang="en-GB" dirty="0"/>
          </a:p>
        </p:txBody>
      </p:sp>
      <p:sp>
        <p:nvSpPr>
          <p:cNvPr id="8" name="Slide Number Placeholder 7"/>
          <p:cNvSpPr>
            <a:spLocks noGrp="1"/>
          </p:cNvSpPr>
          <p:nvPr>
            <p:ph type="sldNum" sz="quarter" idx="16"/>
          </p:nvPr>
        </p:nvSpPr>
        <p:spPr/>
        <p:txBody>
          <a:bodyPr/>
          <a:lstStyle/>
          <a:p>
            <a:fld id="{23AA811B-2EBD-4900-905E-5BE206449611}" type="slidenum">
              <a:rPr lang="en-GB" smtClean="0"/>
              <a:pPr/>
              <a:t>12</a:t>
            </a:fld>
            <a:endParaRPr lang="en-GB" dirty="0"/>
          </a:p>
        </p:txBody>
      </p:sp>
      <p:pic>
        <p:nvPicPr>
          <p:cNvPr id="9" name="Picture Placeholder 8" descr="A city skyline at night&#10;&#10;Description automatically generated with medium confidence">
            <a:extLst>
              <a:ext uri="{FF2B5EF4-FFF2-40B4-BE49-F238E27FC236}">
                <a16:creationId xmlns:a16="http://schemas.microsoft.com/office/drawing/2014/main" id="{01091F04-37FB-4E7A-8351-FEFFD8F9D4F3}"/>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2954" r="12954"/>
          <a:stretch>
            <a:fillRect/>
          </a:stretch>
        </p:blipFill>
        <p:spPr/>
      </p:pic>
    </p:spTree>
    <p:extLst>
      <p:ext uri="{BB962C8B-B14F-4D97-AF65-F5344CB8AC3E}">
        <p14:creationId xmlns:p14="http://schemas.microsoft.com/office/powerpoint/2010/main" val="211431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 nature, valley, canyon&#10;&#10;Description automatically generated">
            <a:extLst>
              <a:ext uri="{FF2B5EF4-FFF2-40B4-BE49-F238E27FC236}">
                <a16:creationId xmlns:a16="http://schemas.microsoft.com/office/drawing/2014/main" id="{5E9B808A-AA5F-4473-AD5D-D21993F49562}"/>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4994" r="24994"/>
          <a:stretch>
            <a:fillRect/>
          </a:stretch>
        </p:blipFill>
        <p:spPr/>
      </p:pic>
      <p:sp>
        <p:nvSpPr>
          <p:cNvPr id="4" name="Text Placeholder 3">
            <a:extLst>
              <a:ext uri="{FF2B5EF4-FFF2-40B4-BE49-F238E27FC236}">
                <a16:creationId xmlns:a16="http://schemas.microsoft.com/office/drawing/2014/main" id="{695F2943-2ECB-47D2-BC74-F847F4D3B6DD}"/>
              </a:ext>
            </a:extLst>
          </p:cNvPr>
          <p:cNvSpPr>
            <a:spLocks noGrp="1"/>
          </p:cNvSpPr>
          <p:nvPr>
            <p:ph type="body" sz="quarter" idx="17"/>
          </p:nvPr>
        </p:nvSpPr>
        <p:spPr>
          <a:xfrm>
            <a:off x="574800" y="385792"/>
            <a:ext cx="4721225" cy="6084664"/>
          </a:xfrm>
        </p:spPr>
        <p:txBody>
          <a:bodyPr/>
          <a:lstStyle/>
          <a:p>
            <a:pPr marL="0" indent="0">
              <a:buNone/>
            </a:pPr>
            <a:r>
              <a:rPr lang="en-US" sz="2000" b="1" u="sng" dirty="0">
                <a:solidFill>
                  <a:srgbClr val="00B0F0"/>
                </a:solidFill>
              </a:rPr>
              <a:t>Utah Consumer Privacy Act (</a:t>
            </a:r>
            <a:r>
              <a:rPr lang="en-US" sz="2000" b="1" u="sng" dirty="0" err="1">
                <a:solidFill>
                  <a:srgbClr val="00B0F0"/>
                </a:solidFill>
              </a:rPr>
              <a:t>UCPA</a:t>
            </a:r>
            <a:r>
              <a:rPr lang="en-US" sz="2000" b="1" u="sng" dirty="0">
                <a:solidFill>
                  <a:srgbClr val="00B0F0"/>
                </a:solidFill>
              </a:rPr>
              <a:t>)</a:t>
            </a:r>
          </a:p>
          <a:p>
            <a:r>
              <a:rPr lang="en-US" sz="2000" b="1" u="sng" dirty="0"/>
              <a:t>In effect </a:t>
            </a:r>
            <a:r>
              <a:rPr lang="en-US" sz="2000" dirty="0"/>
              <a:t>January 1, 2024.  </a:t>
            </a:r>
          </a:p>
          <a:p>
            <a:r>
              <a:rPr lang="en-US" sz="2000" b="1" u="sng" dirty="0"/>
              <a:t>Who is covered?</a:t>
            </a:r>
            <a:r>
              <a:rPr lang="en-US" sz="2000" dirty="0"/>
              <a:t> For profit organizations that collect 100k resident data and have $25m in gross revenue.</a:t>
            </a:r>
            <a:endParaRPr lang="en-US" sz="2000" b="1" u="sng" dirty="0"/>
          </a:p>
          <a:p>
            <a:r>
              <a:rPr lang="en-US" sz="2000" b="1" u="sng" dirty="0"/>
              <a:t>What is covered</a:t>
            </a:r>
            <a:r>
              <a:rPr lang="en-US" sz="2000" dirty="0"/>
              <a:t>? Similar PI definition as CA, CO, and VA.</a:t>
            </a:r>
            <a:endParaRPr lang="en-US" sz="2000" b="1" u="sng" dirty="0"/>
          </a:p>
          <a:p>
            <a:r>
              <a:rPr lang="en-US" sz="2000" b="1" u="sng" dirty="0"/>
              <a:t>Who is a consumer?</a:t>
            </a:r>
            <a:r>
              <a:rPr lang="en-US" sz="2000" dirty="0"/>
              <a:t> Residents of </a:t>
            </a:r>
            <a:r>
              <a:rPr lang="en-US" sz="2000" dirty="0" err="1"/>
              <a:t>UT.</a:t>
            </a:r>
            <a:endParaRPr lang="en-US" sz="2000" b="1" u="sng" dirty="0"/>
          </a:p>
          <a:p>
            <a:r>
              <a:rPr lang="en-US" sz="2000" b="1" u="sng" dirty="0"/>
              <a:t>Expanded rights and obligations</a:t>
            </a:r>
            <a:r>
              <a:rPr lang="en-US" sz="2000" dirty="0"/>
              <a:t>. Privacy policy disclosures, right to know, delete, opt-out of targeting advertising, correction. </a:t>
            </a:r>
            <a:endParaRPr lang="en-US" sz="2000" b="1" u="sng" dirty="0"/>
          </a:p>
          <a:p>
            <a:r>
              <a:rPr lang="en-US" sz="2000" b="1" u="sng" dirty="0"/>
              <a:t>Similar contracting requirements</a:t>
            </a:r>
            <a:r>
              <a:rPr lang="en-US" sz="2000" dirty="0"/>
              <a:t> as CA, VA, and CO.</a:t>
            </a:r>
            <a:endParaRPr lang="en-US" sz="2000" b="1" u="sng" dirty="0"/>
          </a:p>
          <a:p>
            <a:r>
              <a:rPr lang="en-US" sz="2000" b="1" u="sng" dirty="0"/>
              <a:t>UT AG enforces</a:t>
            </a:r>
            <a:r>
              <a:rPr lang="en-US" sz="2000" dirty="0"/>
              <a:t>, 30 days to cure.</a:t>
            </a:r>
          </a:p>
          <a:p>
            <a:pPr lvl="1"/>
            <a:r>
              <a:rPr lang="en-US" sz="2000" dirty="0" err="1"/>
              <a:t>UCPA</a:t>
            </a:r>
            <a:r>
              <a:rPr lang="en-US" sz="2000" dirty="0"/>
              <a:t> creates consumer protection division to investigate complaints.</a:t>
            </a:r>
          </a:p>
          <a:p>
            <a:pPr marL="0" indent="0">
              <a:buNone/>
            </a:pPr>
            <a:endParaRPr lang="en-US" sz="1600" dirty="0"/>
          </a:p>
          <a:p>
            <a:endParaRPr lang="en-US" dirty="0"/>
          </a:p>
        </p:txBody>
      </p:sp>
      <p:sp>
        <p:nvSpPr>
          <p:cNvPr id="8" name="Slide Number Placeholder 7">
            <a:extLst>
              <a:ext uri="{FF2B5EF4-FFF2-40B4-BE49-F238E27FC236}">
                <a16:creationId xmlns:a16="http://schemas.microsoft.com/office/drawing/2014/main" id="{9EB46D26-88CE-4A01-AE55-7819F36BAE6F}"/>
              </a:ext>
            </a:extLst>
          </p:cNvPr>
          <p:cNvSpPr>
            <a:spLocks noGrp="1"/>
          </p:cNvSpPr>
          <p:nvPr>
            <p:ph type="sldNum" sz="quarter" idx="16"/>
          </p:nvPr>
        </p:nvSpPr>
        <p:spPr/>
        <p:txBody>
          <a:bodyPr/>
          <a:lstStyle/>
          <a:p>
            <a:fld id="{23AA811B-2EBD-4900-905E-5BE206449611}" type="slidenum">
              <a:rPr lang="en-GB" smtClean="0"/>
              <a:pPr/>
              <a:t>13</a:t>
            </a:fld>
            <a:endParaRPr lang="en-GB" dirty="0"/>
          </a:p>
        </p:txBody>
      </p:sp>
    </p:spTree>
    <p:extLst>
      <p:ext uri="{BB962C8B-B14F-4D97-AF65-F5344CB8AC3E}">
        <p14:creationId xmlns:p14="http://schemas.microsoft.com/office/powerpoint/2010/main" val="34711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vector graphics, clipart&#10;&#10;Description automatically generated">
            <a:extLst>
              <a:ext uri="{FF2B5EF4-FFF2-40B4-BE49-F238E27FC236}">
                <a16:creationId xmlns:a16="http://schemas.microsoft.com/office/drawing/2014/main" id="{67B5AFD3-1E7B-42BC-9539-8F7E6AF5899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5659" r="15659"/>
          <a:stretch>
            <a:fillRect/>
          </a:stretch>
        </p:blipFill>
        <p:spPr/>
      </p:pic>
      <p:sp>
        <p:nvSpPr>
          <p:cNvPr id="4" name="Text Placeholder 3">
            <a:extLst>
              <a:ext uri="{FF2B5EF4-FFF2-40B4-BE49-F238E27FC236}">
                <a16:creationId xmlns:a16="http://schemas.microsoft.com/office/drawing/2014/main" id="{7B5F9ACC-6A59-4104-B919-D22E6693CCE0}"/>
              </a:ext>
            </a:extLst>
          </p:cNvPr>
          <p:cNvSpPr>
            <a:spLocks noGrp="1"/>
          </p:cNvSpPr>
          <p:nvPr>
            <p:ph type="body" sz="quarter" idx="17"/>
          </p:nvPr>
        </p:nvSpPr>
        <p:spPr>
          <a:xfrm>
            <a:off x="542590" y="819709"/>
            <a:ext cx="4721225" cy="6203391"/>
          </a:xfrm>
        </p:spPr>
        <p:txBody>
          <a:bodyPr/>
          <a:lstStyle/>
          <a:p>
            <a:pPr marL="0" indent="0">
              <a:buNone/>
            </a:pPr>
            <a:r>
              <a:rPr lang="en-US" sz="2000" b="1" u="sng" dirty="0">
                <a:solidFill>
                  <a:srgbClr val="00B0F0"/>
                </a:solidFill>
              </a:rPr>
              <a:t>Connecticut Data Privacy Act (</a:t>
            </a:r>
            <a:r>
              <a:rPr lang="en-US" sz="2000" b="1" u="sng" dirty="0" err="1">
                <a:solidFill>
                  <a:srgbClr val="00B0F0"/>
                </a:solidFill>
              </a:rPr>
              <a:t>CDPA</a:t>
            </a:r>
            <a:r>
              <a:rPr lang="en-US" sz="2000" b="1" u="sng" dirty="0">
                <a:solidFill>
                  <a:srgbClr val="00B0F0"/>
                </a:solidFill>
              </a:rPr>
              <a:t>)</a:t>
            </a:r>
          </a:p>
          <a:p>
            <a:r>
              <a:rPr lang="en-US" sz="2000" b="1" u="sng" dirty="0"/>
              <a:t>In effect </a:t>
            </a:r>
            <a:r>
              <a:rPr lang="en-US" sz="2000" dirty="0"/>
              <a:t>July 1, 2023.  </a:t>
            </a:r>
          </a:p>
          <a:p>
            <a:r>
              <a:rPr lang="en-US" sz="2000" b="1" u="sng" dirty="0"/>
              <a:t>Who is covered?</a:t>
            </a:r>
            <a:r>
              <a:rPr lang="en-US" sz="2000" dirty="0"/>
              <a:t> For profit organizations that collect 100k resident data.</a:t>
            </a:r>
            <a:endParaRPr lang="en-US" sz="2000" b="1" u="sng" dirty="0"/>
          </a:p>
          <a:p>
            <a:r>
              <a:rPr lang="en-US" sz="2000" b="1" u="sng" dirty="0"/>
              <a:t>What is covered</a:t>
            </a:r>
            <a:r>
              <a:rPr lang="en-US" sz="2000" dirty="0"/>
              <a:t>? Similar PI definition as CA, VA, CO, and </a:t>
            </a:r>
            <a:r>
              <a:rPr lang="en-US" sz="2000" dirty="0" err="1"/>
              <a:t>UT.</a:t>
            </a:r>
            <a:endParaRPr lang="en-US" sz="2000" b="1" u="sng" dirty="0"/>
          </a:p>
          <a:p>
            <a:r>
              <a:rPr lang="en-US" sz="2000" b="1" u="sng" dirty="0"/>
              <a:t>Who is a consumer?</a:t>
            </a:r>
            <a:r>
              <a:rPr lang="en-US" sz="2000" dirty="0"/>
              <a:t> Residents of CT.</a:t>
            </a:r>
            <a:endParaRPr lang="en-US" sz="2000" b="1" u="sng" dirty="0"/>
          </a:p>
          <a:p>
            <a:r>
              <a:rPr lang="en-US" sz="2000" b="1" u="sng" dirty="0"/>
              <a:t>Expanded rights and obligations</a:t>
            </a:r>
            <a:r>
              <a:rPr lang="en-US" sz="2000" dirty="0"/>
              <a:t>. Privacy policy disclosures, right to know, delete, opt-out of targeting advertising, correction. </a:t>
            </a:r>
            <a:endParaRPr lang="en-US" sz="2000" b="1" u="sng" dirty="0"/>
          </a:p>
          <a:p>
            <a:r>
              <a:rPr lang="en-US" sz="2000" b="1" u="sng" dirty="0"/>
              <a:t>Similar contracting requirements</a:t>
            </a:r>
            <a:r>
              <a:rPr lang="en-US" sz="2000" dirty="0"/>
              <a:t> as CA, VA, CO, and </a:t>
            </a:r>
            <a:r>
              <a:rPr lang="en-US" sz="2000" dirty="0" err="1"/>
              <a:t>UT.</a:t>
            </a:r>
            <a:endParaRPr lang="en-US" sz="2000" b="1" u="sng" dirty="0"/>
          </a:p>
          <a:p>
            <a:r>
              <a:rPr lang="en-US" sz="2000" b="1" u="sng" dirty="0"/>
              <a:t>CT AG </a:t>
            </a:r>
            <a:r>
              <a:rPr lang="en-US" sz="2000" dirty="0"/>
              <a:t>to enforce beginning 1/1/25. 60 days to cure. </a:t>
            </a:r>
          </a:p>
          <a:p>
            <a:endParaRPr lang="en-US" dirty="0"/>
          </a:p>
        </p:txBody>
      </p:sp>
      <p:sp>
        <p:nvSpPr>
          <p:cNvPr id="8" name="Slide Number Placeholder 7">
            <a:extLst>
              <a:ext uri="{FF2B5EF4-FFF2-40B4-BE49-F238E27FC236}">
                <a16:creationId xmlns:a16="http://schemas.microsoft.com/office/drawing/2014/main" id="{F619642A-0E38-4B58-B869-FF99B26A44F5}"/>
              </a:ext>
            </a:extLst>
          </p:cNvPr>
          <p:cNvSpPr>
            <a:spLocks noGrp="1"/>
          </p:cNvSpPr>
          <p:nvPr>
            <p:ph type="sldNum" sz="quarter" idx="16"/>
          </p:nvPr>
        </p:nvSpPr>
        <p:spPr/>
        <p:txBody>
          <a:bodyPr/>
          <a:lstStyle/>
          <a:p>
            <a:fld id="{23AA811B-2EBD-4900-905E-5BE206449611}" type="slidenum">
              <a:rPr lang="en-GB" smtClean="0"/>
              <a:pPr/>
              <a:t>14</a:t>
            </a:fld>
            <a:endParaRPr lang="en-GB" dirty="0"/>
          </a:p>
        </p:txBody>
      </p:sp>
    </p:spTree>
    <p:extLst>
      <p:ext uri="{BB962C8B-B14F-4D97-AF65-F5344CB8AC3E}">
        <p14:creationId xmlns:p14="http://schemas.microsoft.com/office/powerpoint/2010/main" val="111471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large white building with a domed roof and pillars&#10;&#10;Description automatically generated with low confidence">
            <a:extLst>
              <a:ext uri="{FF2B5EF4-FFF2-40B4-BE49-F238E27FC236}">
                <a16:creationId xmlns:a16="http://schemas.microsoft.com/office/drawing/2014/main" id="{07D80C6E-2413-4CAC-BE64-9B761F7CF6EC}"/>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4994" r="24994"/>
          <a:stretch>
            <a:fillRect/>
          </a:stretch>
        </p:blipFill>
        <p:spPr/>
      </p:pic>
      <p:sp>
        <p:nvSpPr>
          <p:cNvPr id="3" name="Title 2">
            <a:extLst>
              <a:ext uri="{FF2B5EF4-FFF2-40B4-BE49-F238E27FC236}">
                <a16:creationId xmlns:a16="http://schemas.microsoft.com/office/drawing/2014/main" id="{10D323AA-8AF8-470C-B979-F029EAEBEF13}"/>
              </a:ext>
            </a:extLst>
          </p:cNvPr>
          <p:cNvSpPr>
            <a:spLocks noGrp="1"/>
          </p:cNvSpPr>
          <p:nvPr>
            <p:ph type="title"/>
          </p:nvPr>
        </p:nvSpPr>
        <p:spPr>
          <a:xfrm>
            <a:off x="574675" y="238498"/>
            <a:ext cx="4719900" cy="482310"/>
          </a:xfrm>
        </p:spPr>
        <p:txBody>
          <a:bodyPr/>
          <a:lstStyle/>
          <a:p>
            <a:r>
              <a:rPr lang="en-US" u="sng" dirty="0">
                <a:solidFill>
                  <a:srgbClr val="00B0F0"/>
                </a:solidFill>
              </a:rPr>
              <a:t>American Data Privacy and Protection Act (</a:t>
            </a:r>
            <a:r>
              <a:rPr lang="en-US" u="sng" dirty="0" err="1">
                <a:solidFill>
                  <a:srgbClr val="00B0F0"/>
                </a:solidFill>
              </a:rPr>
              <a:t>ADPPA</a:t>
            </a:r>
            <a:r>
              <a:rPr lang="en-US" u="sng" dirty="0">
                <a:solidFill>
                  <a:srgbClr val="00B0F0"/>
                </a:solidFill>
              </a:rPr>
              <a:t>)</a:t>
            </a:r>
          </a:p>
        </p:txBody>
      </p:sp>
      <p:sp>
        <p:nvSpPr>
          <p:cNvPr id="4" name="Text Placeholder 3">
            <a:extLst>
              <a:ext uri="{FF2B5EF4-FFF2-40B4-BE49-F238E27FC236}">
                <a16:creationId xmlns:a16="http://schemas.microsoft.com/office/drawing/2014/main" id="{0FFE5783-019B-423F-ADB1-CD384362CD6F}"/>
              </a:ext>
            </a:extLst>
          </p:cNvPr>
          <p:cNvSpPr>
            <a:spLocks noGrp="1"/>
          </p:cNvSpPr>
          <p:nvPr>
            <p:ph type="body" sz="quarter" idx="17"/>
          </p:nvPr>
        </p:nvSpPr>
        <p:spPr>
          <a:xfrm>
            <a:off x="573350" y="1257176"/>
            <a:ext cx="5167050" cy="5941972"/>
          </a:xfrm>
        </p:spPr>
        <p:txBody>
          <a:bodyPr/>
          <a:lstStyle/>
          <a:p>
            <a:r>
              <a:rPr lang="en-US" b="1" u="sng" dirty="0"/>
              <a:t>Passed </a:t>
            </a:r>
            <a:r>
              <a:rPr lang="en-US" dirty="0"/>
              <a:t>out of House committee. Heading to House floor for vote. Bi-partisan support. Significant hurdles re: California objections.</a:t>
            </a:r>
          </a:p>
          <a:p>
            <a:r>
              <a:rPr lang="en-US" dirty="0"/>
              <a:t>Different framework than any state law.</a:t>
            </a:r>
          </a:p>
          <a:p>
            <a:r>
              <a:rPr lang="en-US" b="1" u="sng" dirty="0"/>
              <a:t>Requires</a:t>
            </a:r>
            <a:r>
              <a:rPr lang="en-US" dirty="0"/>
              <a:t> privacy by design.</a:t>
            </a:r>
          </a:p>
          <a:p>
            <a:r>
              <a:rPr lang="en-US" b="1" u="sng" dirty="0"/>
              <a:t>Addresses</a:t>
            </a:r>
            <a:r>
              <a:rPr lang="en-US" dirty="0"/>
              <a:t> discriminatory use of data.</a:t>
            </a:r>
          </a:p>
          <a:p>
            <a:r>
              <a:rPr lang="en-US" b="1" u="sng" dirty="0"/>
              <a:t>Requires</a:t>
            </a:r>
            <a:r>
              <a:rPr lang="en-US" dirty="0"/>
              <a:t> algorithmic impact assessments, and specific rights around automated decision making.</a:t>
            </a:r>
          </a:p>
          <a:p>
            <a:r>
              <a:rPr lang="en-US" b="1" u="sng" dirty="0"/>
              <a:t>Requires</a:t>
            </a:r>
            <a:r>
              <a:rPr lang="en-US" dirty="0"/>
              <a:t> executive personal certification of compliance. </a:t>
            </a:r>
          </a:p>
          <a:p>
            <a:r>
              <a:rPr lang="en-US" b="1" u="sng" dirty="0"/>
              <a:t>New</a:t>
            </a:r>
            <a:r>
              <a:rPr lang="en-US" dirty="0"/>
              <a:t> Bureau of Privacy at FTC to enforce. State AGs and agencies may also bring lawsuits.</a:t>
            </a:r>
          </a:p>
          <a:p>
            <a:r>
              <a:rPr lang="en-US" b="1" u="sng" dirty="0"/>
              <a:t>Debate</a:t>
            </a:r>
            <a:r>
              <a:rPr lang="en-US" dirty="0"/>
              <a:t> over preemption. </a:t>
            </a:r>
          </a:p>
          <a:p>
            <a:r>
              <a:rPr lang="en-US" b="1" u="sng" dirty="0" err="1"/>
              <a:t>CPPA</a:t>
            </a:r>
            <a:r>
              <a:rPr lang="en-US" dirty="0"/>
              <a:t> voted on 7/28/22 to object to limitation on enforcement authority and preemption. </a:t>
            </a:r>
          </a:p>
          <a:p>
            <a:r>
              <a:rPr lang="en-US" b="1" u="sng" dirty="0"/>
              <a:t>Private right of action </a:t>
            </a:r>
            <a:r>
              <a:rPr lang="en-US" dirty="0"/>
              <a:t>available which is broad, but wouldn’t take effect for 4 years after </a:t>
            </a:r>
            <a:r>
              <a:rPr lang="en-US" dirty="0" err="1"/>
              <a:t>ADPPA</a:t>
            </a:r>
            <a:r>
              <a:rPr lang="en-US" dirty="0"/>
              <a:t> takes effect. </a:t>
            </a:r>
          </a:p>
          <a:p>
            <a:endParaRPr lang="en-US" dirty="0"/>
          </a:p>
          <a:p>
            <a:pPr marL="180000" lvl="1" indent="0">
              <a:buNone/>
            </a:pPr>
            <a:endParaRPr lang="en-US" dirty="0"/>
          </a:p>
          <a:p>
            <a:endParaRPr lang="en-US" dirty="0"/>
          </a:p>
          <a:p>
            <a:endParaRPr lang="en-US" dirty="0"/>
          </a:p>
          <a:p>
            <a:endParaRPr lang="en-US" dirty="0"/>
          </a:p>
        </p:txBody>
      </p:sp>
      <p:sp>
        <p:nvSpPr>
          <p:cNvPr id="8" name="Slide Number Placeholder 7">
            <a:extLst>
              <a:ext uri="{FF2B5EF4-FFF2-40B4-BE49-F238E27FC236}">
                <a16:creationId xmlns:a16="http://schemas.microsoft.com/office/drawing/2014/main" id="{84867923-3D83-425A-AF44-30C0F8724F9B}"/>
              </a:ext>
            </a:extLst>
          </p:cNvPr>
          <p:cNvSpPr>
            <a:spLocks noGrp="1"/>
          </p:cNvSpPr>
          <p:nvPr>
            <p:ph type="sldNum" sz="quarter" idx="16"/>
          </p:nvPr>
        </p:nvSpPr>
        <p:spPr/>
        <p:txBody>
          <a:bodyPr/>
          <a:lstStyle/>
          <a:p>
            <a:fld id="{23AA811B-2EBD-4900-905E-5BE206449611}" type="slidenum">
              <a:rPr lang="en-GB" smtClean="0"/>
              <a:pPr/>
              <a:t>15</a:t>
            </a:fld>
            <a:endParaRPr lang="en-GB" dirty="0"/>
          </a:p>
        </p:txBody>
      </p:sp>
    </p:spTree>
    <p:extLst>
      <p:ext uri="{BB962C8B-B14F-4D97-AF65-F5344CB8AC3E}">
        <p14:creationId xmlns:p14="http://schemas.microsoft.com/office/powerpoint/2010/main" val="188529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10;&#10;Description automatically generated">
            <a:extLst>
              <a:ext uri="{FF2B5EF4-FFF2-40B4-BE49-F238E27FC236}">
                <a16:creationId xmlns:a16="http://schemas.microsoft.com/office/drawing/2014/main" id="{C495953E-B254-4CE7-A953-2C528C5718D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339" r="20339"/>
          <a:stretch>
            <a:fillRect/>
          </a:stretch>
        </p:blipFill>
        <p:spPr/>
      </p:pic>
      <p:sp>
        <p:nvSpPr>
          <p:cNvPr id="3" name="Title 2">
            <a:extLst>
              <a:ext uri="{FF2B5EF4-FFF2-40B4-BE49-F238E27FC236}">
                <a16:creationId xmlns:a16="http://schemas.microsoft.com/office/drawing/2014/main" id="{BB49A648-5D2A-49F4-A6E9-27038327E851}"/>
              </a:ext>
            </a:extLst>
          </p:cNvPr>
          <p:cNvSpPr>
            <a:spLocks noGrp="1"/>
          </p:cNvSpPr>
          <p:nvPr>
            <p:ph type="title"/>
          </p:nvPr>
        </p:nvSpPr>
        <p:spPr/>
        <p:txBody>
          <a:bodyPr/>
          <a:lstStyle/>
          <a:p>
            <a:r>
              <a:rPr lang="en-US" dirty="0"/>
              <a:t>AI Regulations</a:t>
            </a:r>
          </a:p>
        </p:txBody>
      </p:sp>
      <p:sp>
        <p:nvSpPr>
          <p:cNvPr id="4" name="Content Placeholder 3">
            <a:extLst>
              <a:ext uri="{FF2B5EF4-FFF2-40B4-BE49-F238E27FC236}">
                <a16:creationId xmlns:a16="http://schemas.microsoft.com/office/drawing/2014/main" id="{CF90AE29-7EE5-4BBA-A161-0039EC503A4A}"/>
              </a:ext>
            </a:extLst>
          </p:cNvPr>
          <p:cNvSpPr>
            <a:spLocks noGrp="1"/>
          </p:cNvSpPr>
          <p:nvPr>
            <p:ph idx="1"/>
          </p:nvPr>
        </p:nvSpPr>
        <p:spPr>
          <a:xfrm>
            <a:off x="6674399" y="1727200"/>
            <a:ext cx="4942800" cy="4922000"/>
          </a:xfrm>
        </p:spPr>
        <p:txBody>
          <a:bodyPr/>
          <a:lstStyle/>
          <a:p>
            <a:r>
              <a:rPr lang="en-US" sz="1800" b="1" dirty="0">
                <a:solidFill>
                  <a:srgbClr val="00B0F0"/>
                </a:solidFill>
              </a:rPr>
              <a:t>FTC Guidance (2020)</a:t>
            </a:r>
            <a:r>
              <a:rPr lang="en-US" sz="1800" dirty="0"/>
              <a:t>. Using Artificial Intelligence and Algorithms.</a:t>
            </a:r>
          </a:p>
          <a:p>
            <a:r>
              <a:rPr lang="en-US" sz="1800" b="1" dirty="0">
                <a:solidFill>
                  <a:srgbClr val="00B0F0"/>
                </a:solidFill>
              </a:rPr>
              <a:t>FTC Rulemaking Announcement (2022)</a:t>
            </a:r>
            <a:r>
              <a:rPr lang="en-US" sz="1800" dirty="0"/>
              <a:t>. Focus on algorithmic decision-making and preventing unlawful discrimination. </a:t>
            </a:r>
          </a:p>
          <a:p>
            <a:r>
              <a:rPr lang="en-US" sz="1800" b="1" dirty="0">
                <a:solidFill>
                  <a:srgbClr val="00B0F0"/>
                </a:solidFill>
              </a:rPr>
              <a:t>EEOC Guidance (2022)</a:t>
            </a:r>
            <a:r>
              <a:rPr lang="en-US" sz="1800" dirty="0"/>
              <a:t>. The Americans with Disabilities Act and the Use of Software, Algorithms, and Artificial Intelligence to Assess Job Applicants and Employees.</a:t>
            </a:r>
          </a:p>
          <a:p>
            <a:r>
              <a:rPr lang="en-US" sz="1800" b="1" dirty="0">
                <a:solidFill>
                  <a:srgbClr val="00B0F0"/>
                </a:solidFill>
              </a:rPr>
              <a:t>Draft federal bill</a:t>
            </a:r>
            <a:r>
              <a:rPr lang="en-US" sz="1800" dirty="0"/>
              <a:t>. Addresses algorithmic bias – where does it stand?</a:t>
            </a:r>
          </a:p>
          <a:p>
            <a:r>
              <a:rPr lang="en-US" sz="1800" b="1" dirty="0">
                <a:solidFill>
                  <a:srgbClr val="00B0F0"/>
                </a:solidFill>
              </a:rPr>
              <a:t>Existing state laws</a:t>
            </a:r>
            <a:r>
              <a:rPr lang="en-US" sz="1800" dirty="0"/>
              <a:t>. These laws address discriminatory outcomes, notices, limitations of use of personal information, and </a:t>
            </a:r>
            <a:r>
              <a:rPr lang="en-US" sz="1800" i="1" dirty="0"/>
              <a:t>emerging frameworks</a:t>
            </a:r>
            <a:r>
              <a:rPr lang="en-US" sz="1800" dirty="0"/>
              <a:t>… New York City example.</a:t>
            </a:r>
          </a:p>
          <a:p>
            <a:endParaRPr lang="en-US" dirty="0"/>
          </a:p>
        </p:txBody>
      </p:sp>
      <p:sp>
        <p:nvSpPr>
          <p:cNvPr id="6" name="Date Placeholder 5">
            <a:extLst>
              <a:ext uri="{FF2B5EF4-FFF2-40B4-BE49-F238E27FC236}">
                <a16:creationId xmlns:a16="http://schemas.microsoft.com/office/drawing/2014/main" id="{9999913A-B505-485C-8770-D7545038E0C1}"/>
              </a:ext>
            </a:extLst>
          </p:cNvPr>
          <p:cNvSpPr>
            <a:spLocks noGrp="1"/>
          </p:cNvSpPr>
          <p:nvPr>
            <p:ph type="dt" sz="half" idx="15"/>
          </p:nvPr>
        </p:nvSpPr>
        <p:spPr/>
        <p:txBody>
          <a:bodyPr/>
          <a:lstStyle/>
          <a:p>
            <a:endParaRPr lang="en-GB" dirty="0"/>
          </a:p>
        </p:txBody>
      </p:sp>
      <p:sp>
        <p:nvSpPr>
          <p:cNvPr id="8" name="Slide Number Placeholder 7">
            <a:extLst>
              <a:ext uri="{FF2B5EF4-FFF2-40B4-BE49-F238E27FC236}">
                <a16:creationId xmlns:a16="http://schemas.microsoft.com/office/drawing/2014/main" id="{EBACC777-5344-4788-BA82-0DDFE46FD589}"/>
              </a:ext>
            </a:extLst>
          </p:cNvPr>
          <p:cNvSpPr>
            <a:spLocks noGrp="1"/>
          </p:cNvSpPr>
          <p:nvPr>
            <p:ph type="sldNum" sz="quarter" idx="17"/>
          </p:nvPr>
        </p:nvSpPr>
        <p:spPr/>
        <p:txBody>
          <a:bodyPr/>
          <a:lstStyle/>
          <a:p>
            <a:fld id="{23AA811B-2EBD-4900-905E-5BE206449611}" type="slidenum">
              <a:rPr lang="en-GB" smtClean="0"/>
              <a:pPr/>
              <a:t>16</a:t>
            </a:fld>
            <a:endParaRPr lang="en-GB" dirty="0"/>
          </a:p>
        </p:txBody>
      </p:sp>
    </p:spTree>
    <p:extLst>
      <p:ext uri="{BB962C8B-B14F-4D97-AF65-F5344CB8AC3E}">
        <p14:creationId xmlns:p14="http://schemas.microsoft.com/office/powerpoint/2010/main" val="256830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al user interface, application&#10;&#10;Description automatically generated">
            <a:extLst>
              <a:ext uri="{FF2B5EF4-FFF2-40B4-BE49-F238E27FC236}">
                <a16:creationId xmlns:a16="http://schemas.microsoft.com/office/drawing/2014/main" id="{88B36441-C8F2-4617-9482-909F84A29E9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3" r="23303"/>
          <a:stretch>
            <a:fillRect/>
          </a:stretch>
        </p:blipFill>
        <p:spPr/>
      </p:pic>
      <p:sp>
        <p:nvSpPr>
          <p:cNvPr id="3" name="Title 2">
            <a:extLst>
              <a:ext uri="{FF2B5EF4-FFF2-40B4-BE49-F238E27FC236}">
                <a16:creationId xmlns:a16="http://schemas.microsoft.com/office/drawing/2014/main" id="{E130FAE7-71C9-42D5-BB10-E739148BBCD1}"/>
              </a:ext>
            </a:extLst>
          </p:cNvPr>
          <p:cNvSpPr>
            <a:spLocks noGrp="1"/>
          </p:cNvSpPr>
          <p:nvPr>
            <p:ph type="title"/>
          </p:nvPr>
        </p:nvSpPr>
        <p:spPr/>
        <p:txBody>
          <a:bodyPr/>
          <a:lstStyle/>
          <a:p>
            <a:r>
              <a:rPr lang="en-US" dirty="0"/>
              <a:t>Biometric Developments</a:t>
            </a:r>
          </a:p>
        </p:txBody>
      </p:sp>
      <p:sp>
        <p:nvSpPr>
          <p:cNvPr id="4" name="Content Placeholder 3">
            <a:extLst>
              <a:ext uri="{FF2B5EF4-FFF2-40B4-BE49-F238E27FC236}">
                <a16:creationId xmlns:a16="http://schemas.microsoft.com/office/drawing/2014/main" id="{BAAC1A74-4EF5-45E5-914A-7B58D63D75E1}"/>
              </a:ext>
            </a:extLst>
          </p:cNvPr>
          <p:cNvSpPr>
            <a:spLocks noGrp="1"/>
          </p:cNvSpPr>
          <p:nvPr>
            <p:ph idx="1"/>
          </p:nvPr>
        </p:nvSpPr>
        <p:spPr>
          <a:xfrm>
            <a:off x="6674399" y="1727200"/>
            <a:ext cx="4942800" cy="4742000"/>
          </a:xfrm>
        </p:spPr>
        <p:txBody>
          <a:bodyPr/>
          <a:lstStyle/>
          <a:p>
            <a:r>
              <a:rPr lang="en-US" sz="1800" b="1" dirty="0">
                <a:solidFill>
                  <a:srgbClr val="00B0F0"/>
                </a:solidFill>
              </a:rPr>
              <a:t>Biometric specific laws</a:t>
            </a:r>
            <a:r>
              <a:rPr lang="en-US" sz="1800" dirty="0"/>
              <a:t>. Illinois, Texas, and Washington biometric privacy laws. Other states on the move. Illinois is a hotbed for litigation. </a:t>
            </a:r>
          </a:p>
          <a:p>
            <a:r>
              <a:rPr lang="en-US" sz="1800" b="1" dirty="0">
                <a:solidFill>
                  <a:srgbClr val="00B0F0"/>
                </a:solidFill>
              </a:rPr>
              <a:t>Biometric litigation trends</a:t>
            </a:r>
            <a:r>
              <a:rPr lang="en-US" sz="1800" dirty="0"/>
              <a:t>. New laws are being filed relating to the collection of fingerprints, facial geometry, and voice prints. </a:t>
            </a:r>
          </a:p>
          <a:p>
            <a:r>
              <a:rPr lang="en-US" sz="1800" b="1" dirty="0">
                <a:solidFill>
                  <a:srgbClr val="00B0F0"/>
                </a:solidFill>
              </a:rPr>
              <a:t>Breach notification laws</a:t>
            </a:r>
            <a:r>
              <a:rPr lang="en-US" sz="1800" dirty="0"/>
              <a:t>. Increasing number of states are adding biometric information to the list of sensitive personal information subject to “reasonable” security and breach notification requirements.</a:t>
            </a:r>
          </a:p>
          <a:p>
            <a:r>
              <a:rPr lang="en-US" sz="1800" b="1" dirty="0">
                <a:solidFill>
                  <a:srgbClr val="00B0F0"/>
                </a:solidFill>
              </a:rPr>
              <a:t>Apartment trends</a:t>
            </a:r>
            <a:r>
              <a:rPr lang="en-US" sz="1800" dirty="0"/>
              <a:t>. Watch for security protocols, employee verification efforts, verification of ID of potential tenants, and customer service telephonic services. </a:t>
            </a:r>
          </a:p>
        </p:txBody>
      </p:sp>
      <p:sp>
        <p:nvSpPr>
          <p:cNvPr id="8" name="Slide Number Placeholder 7">
            <a:extLst>
              <a:ext uri="{FF2B5EF4-FFF2-40B4-BE49-F238E27FC236}">
                <a16:creationId xmlns:a16="http://schemas.microsoft.com/office/drawing/2014/main" id="{A1F0C68B-7B01-4E80-A792-DB0A2722E905}"/>
              </a:ext>
            </a:extLst>
          </p:cNvPr>
          <p:cNvSpPr>
            <a:spLocks noGrp="1"/>
          </p:cNvSpPr>
          <p:nvPr>
            <p:ph type="sldNum" sz="quarter" idx="17"/>
          </p:nvPr>
        </p:nvSpPr>
        <p:spPr/>
        <p:txBody>
          <a:bodyPr/>
          <a:lstStyle/>
          <a:p>
            <a:fld id="{23AA811B-2EBD-4900-905E-5BE206449611}" type="slidenum">
              <a:rPr lang="en-GB" smtClean="0"/>
              <a:pPr/>
              <a:t>17</a:t>
            </a:fld>
            <a:endParaRPr lang="en-GB" dirty="0"/>
          </a:p>
        </p:txBody>
      </p:sp>
    </p:spTree>
    <p:extLst>
      <p:ext uri="{BB962C8B-B14F-4D97-AF65-F5344CB8AC3E}">
        <p14:creationId xmlns:p14="http://schemas.microsoft.com/office/powerpoint/2010/main" val="309928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3861D0-B0C4-4238-90F5-8F47A135F0B4}"/>
              </a:ext>
            </a:extLst>
          </p:cNvPr>
          <p:cNvSpPr>
            <a:spLocks noGrp="1"/>
          </p:cNvSpPr>
          <p:nvPr>
            <p:ph idx="1"/>
          </p:nvPr>
        </p:nvSpPr>
        <p:spPr>
          <a:xfrm>
            <a:off x="6674398" y="1221213"/>
            <a:ext cx="4942800" cy="5981691"/>
          </a:xfrm>
        </p:spPr>
        <p:txBody>
          <a:bodyPr/>
          <a:lstStyle/>
          <a:p>
            <a:r>
              <a:rPr lang="en-US" sz="1700" b="1" dirty="0">
                <a:solidFill>
                  <a:srgbClr val="00B0F0"/>
                </a:solidFill>
              </a:rPr>
              <a:t>Understand your obligations &amp; map your data</a:t>
            </a:r>
            <a:r>
              <a:rPr lang="en-US" sz="1700" dirty="0"/>
              <a:t>. Understand your legal posture, and understand what data you collect, how you use it, how long it’s retained, and with whom you share the data. </a:t>
            </a:r>
            <a:endParaRPr lang="en-US" sz="1700" b="1" u="sng" dirty="0">
              <a:solidFill>
                <a:srgbClr val="00B0F0"/>
              </a:solidFill>
            </a:endParaRPr>
          </a:p>
          <a:p>
            <a:r>
              <a:rPr lang="en-US" sz="1700" b="1" dirty="0">
                <a:solidFill>
                  <a:srgbClr val="00B0F0"/>
                </a:solidFill>
              </a:rPr>
              <a:t>Have a clear view into your vendors</a:t>
            </a:r>
            <a:r>
              <a:rPr lang="en-US" sz="1700" dirty="0"/>
              <a:t>. From ensuring no “sale” under California law, to ensuring appropriate contract provisions are in place and reasonable security is maintained, vendors must be carefully managed.  </a:t>
            </a:r>
          </a:p>
          <a:p>
            <a:r>
              <a:rPr lang="en-US" sz="1700" b="1" dirty="0">
                <a:solidFill>
                  <a:srgbClr val="00B0F0"/>
                </a:solidFill>
              </a:rPr>
              <a:t>California HR &amp; B2B data</a:t>
            </a:r>
            <a:r>
              <a:rPr lang="en-US" sz="1700" dirty="0"/>
              <a:t>. Don’t ignore these data sets, and prepare for compliance now.  </a:t>
            </a:r>
          </a:p>
          <a:p>
            <a:r>
              <a:rPr lang="en-US" sz="1700" b="1" dirty="0">
                <a:solidFill>
                  <a:srgbClr val="00B0F0"/>
                </a:solidFill>
              </a:rPr>
              <a:t>Update internal processes and external notices</a:t>
            </a:r>
            <a:r>
              <a:rPr lang="en-US" sz="1700" dirty="0"/>
              <a:t>. Ensure your privacy disclosures, and internal policies and procedures to align with your legal obligations.  </a:t>
            </a:r>
          </a:p>
          <a:p>
            <a:r>
              <a:rPr lang="en-US" sz="1700" b="1" dirty="0">
                <a:solidFill>
                  <a:srgbClr val="00B0F0"/>
                </a:solidFill>
              </a:rPr>
              <a:t>Privacy by design</a:t>
            </a:r>
            <a:r>
              <a:rPr lang="en-US" sz="1700" dirty="0"/>
              <a:t>. Ensure privacy by design is implemented throughout your use of technology. New technologies are tempting. But they can introduce new risk and liability. Carefully vet those technologies before implementation. </a:t>
            </a:r>
          </a:p>
          <a:p>
            <a:endParaRPr lang="en-US" sz="2000" b="1" dirty="0">
              <a:solidFill>
                <a:srgbClr val="00A9E0"/>
              </a:solidFill>
            </a:endParaRPr>
          </a:p>
        </p:txBody>
      </p:sp>
      <p:sp>
        <p:nvSpPr>
          <p:cNvPr id="8" name="Slide Number Placeholder 7">
            <a:extLst>
              <a:ext uri="{FF2B5EF4-FFF2-40B4-BE49-F238E27FC236}">
                <a16:creationId xmlns:a16="http://schemas.microsoft.com/office/drawing/2014/main" id="{27B51489-EABA-409B-9383-BF5D6A5DA8CD}"/>
              </a:ext>
            </a:extLst>
          </p:cNvPr>
          <p:cNvSpPr>
            <a:spLocks noGrp="1"/>
          </p:cNvSpPr>
          <p:nvPr>
            <p:ph type="sldNum" sz="quarter" idx="17"/>
          </p:nvPr>
        </p:nvSpPr>
        <p:spPr/>
        <p:txBody>
          <a:bodyPr/>
          <a:lstStyle/>
          <a:p>
            <a:fld id="{23AA811B-2EBD-4900-905E-5BE206449611}" type="slidenum">
              <a:rPr lang="en-GB" smtClean="0"/>
              <a:pPr/>
              <a:t>18</a:t>
            </a:fld>
            <a:endParaRPr lang="en-GB" dirty="0"/>
          </a:p>
        </p:txBody>
      </p:sp>
      <p:sp>
        <p:nvSpPr>
          <p:cNvPr id="5" name="Title 4">
            <a:extLst>
              <a:ext uri="{FF2B5EF4-FFF2-40B4-BE49-F238E27FC236}">
                <a16:creationId xmlns:a16="http://schemas.microsoft.com/office/drawing/2014/main" id="{BCC2E6F0-734E-44F9-B866-5114DC8F6F7D}"/>
              </a:ext>
            </a:extLst>
          </p:cNvPr>
          <p:cNvSpPr>
            <a:spLocks noGrp="1"/>
          </p:cNvSpPr>
          <p:nvPr>
            <p:ph type="title"/>
          </p:nvPr>
        </p:nvSpPr>
        <p:spPr>
          <a:xfrm>
            <a:off x="6674398" y="576000"/>
            <a:ext cx="5276969" cy="654923"/>
          </a:xfrm>
        </p:spPr>
        <p:txBody>
          <a:bodyPr/>
          <a:lstStyle/>
          <a:p>
            <a:r>
              <a:rPr lang="en-US" dirty="0"/>
              <a:t>Key Takeaways</a:t>
            </a:r>
          </a:p>
        </p:txBody>
      </p:sp>
      <p:pic>
        <p:nvPicPr>
          <p:cNvPr id="7" name="Picture Placeholder 6" descr="A picture containing text, electronics&#10;&#10;Description automatically generated">
            <a:extLst>
              <a:ext uri="{FF2B5EF4-FFF2-40B4-BE49-F238E27FC236}">
                <a16:creationId xmlns:a16="http://schemas.microsoft.com/office/drawing/2014/main" id="{7FD0A796-894D-4FA9-A349-27B8862BF66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778" r="21778"/>
          <a:stretch>
            <a:fillRect/>
          </a:stretch>
        </p:blipFill>
        <p:spPr/>
      </p:pic>
    </p:spTree>
    <p:extLst>
      <p:ext uri="{BB962C8B-B14F-4D97-AF65-F5344CB8AC3E}">
        <p14:creationId xmlns:p14="http://schemas.microsoft.com/office/powerpoint/2010/main" val="405054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4734-8B38-4361-8728-D2FB2D4A17A1}"/>
              </a:ext>
            </a:extLst>
          </p:cNvPr>
          <p:cNvSpPr>
            <a:spLocks noGrp="1"/>
          </p:cNvSpPr>
          <p:nvPr>
            <p:ph type="title"/>
          </p:nvPr>
        </p:nvSpPr>
        <p:spPr/>
        <p:txBody>
          <a:bodyPr/>
          <a:lstStyle/>
          <a:p>
            <a:r>
              <a:rPr lang="en-US" dirty="0"/>
              <a:t>Presenter</a:t>
            </a:r>
          </a:p>
        </p:txBody>
      </p:sp>
      <p:sp>
        <p:nvSpPr>
          <p:cNvPr id="3" name="Text Placeholder 2">
            <a:extLst>
              <a:ext uri="{FF2B5EF4-FFF2-40B4-BE49-F238E27FC236}">
                <a16:creationId xmlns:a16="http://schemas.microsoft.com/office/drawing/2014/main" id="{3405B63F-34FC-4984-AD02-FE613E80604C}"/>
              </a:ext>
            </a:extLst>
          </p:cNvPr>
          <p:cNvSpPr>
            <a:spLocks noGrp="1"/>
          </p:cNvSpPr>
          <p:nvPr>
            <p:ph type="body" sz="quarter" idx="20"/>
          </p:nvPr>
        </p:nvSpPr>
        <p:spPr/>
        <p:txBody>
          <a:bodyPr/>
          <a:lstStyle/>
          <a:p>
            <a:r>
              <a:rPr lang="en-US" sz="1200" dirty="0"/>
              <a:t>Peter Stockburger</a:t>
            </a:r>
          </a:p>
        </p:txBody>
      </p:sp>
      <p:sp>
        <p:nvSpPr>
          <p:cNvPr id="4" name="Text Placeholder 3">
            <a:extLst>
              <a:ext uri="{FF2B5EF4-FFF2-40B4-BE49-F238E27FC236}">
                <a16:creationId xmlns:a16="http://schemas.microsoft.com/office/drawing/2014/main" id="{9AB2F4A0-CB49-40FF-8133-74E24D2AE708}"/>
              </a:ext>
            </a:extLst>
          </p:cNvPr>
          <p:cNvSpPr>
            <a:spLocks noGrp="1"/>
          </p:cNvSpPr>
          <p:nvPr>
            <p:ph type="body" sz="quarter" idx="21"/>
          </p:nvPr>
        </p:nvSpPr>
        <p:spPr>
          <a:xfrm>
            <a:off x="5011435" y="3005922"/>
            <a:ext cx="1728000" cy="144000"/>
          </a:xfrm>
        </p:spPr>
        <p:txBody>
          <a:bodyPr/>
          <a:lstStyle/>
          <a:p>
            <a:r>
              <a:rPr lang="en-US" sz="1050" dirty="0"/>
              <a:t>San Diego Managing Partner</a:t>
            </a:r>
          </a:p>
        </p:txBody>
      </p:sp>
      <p:sp>
        <p:nvSpPr>
          <p:cNvPr id="5" name="Text Placeholder 4">
            <a:extLst>
              <a:ext uri="{FF2B5EF4-FFF2-40B4-BE49-F238E27FC236}">
                <a16:creationId xmlns:a16="http://schemas.microsoft.com/office/drawing/2014/main" id="{77CC7DD2-C918-4181-988E-D99062F5DF31}"/>
              </a:ext>
            </a:extLst>
          </p:cNvPr>
          <p:cNvSpPr>
            <a:spLocks noGrp="1"/>
          </p:cNvSpPr>
          <p:nvPr>
            <p:ph type="body" sz="quarter" idx="22"/>
          </p:nvPr>
        </p:nvSpPr>
        <p:spPr>
          <a:xfrm>
            <a:off x="5014367" y="3196596"/>
            <a:ext cx="1728000" cy="144000"/>
          </a:xfrm>
        </p:spPr>
        <p:txBody>
          <a:bodyPr/>
          <a:lstStyle/>
          <a:p>
            <a:r>
              <a:rPr lang="en-US" sz="1050" dirty="0"/>
              <a:t>Dentons</a:t>
            </a:r>
          </a:p>
          <a:p>
            <a:r>
              <a:rPr lang="en-US" sz="1050" dirty="0"/>
              <a:t>619.595.8018</a:t>
            </a:r>
          </a:p>
        </p:txBody>
      </p:sp>
      <p:sp>
        <p:nvSpPr>
          <p:cNvPr id="6" name="Text Placeholder 5">
            <a:extLst>
              <a:ext uri="{FF2B5EF4-FFF2-40B4-BE49-F238E27FC236}">
                <a16:creationId xmlns:a16="http://schemas.microsoft.com/office/drawing/2014/main" id="{1567E758-2D60-40BF-979E-BB973FF9D95A}"/>
              </a:ext>
            </a:extLst>
          </p:cNvPr>
          <p:cNvSpPr>
            <a:spLocks noGrp="1"/>
          </p:cNvSpPr>
          <p:nvPr>
            <p:ph type="body" sz="quarter" idx="23"/>
          </p:nvPr>
        </p:nvSpPr>
        <p:spPr>
          <a:xfrm>
            <a:off x="5011435" y="3543245"/>
            <a:ext cx="2013619" cy="180000"/>
          </a:xfrm>
        </p:spPr>
        <p:txBody>
          <a:bodyPr/>
          <a:lstStyle/>
          <a:p>
            <a:r>
              <a:rPr lang="en-US" sz="1050" dirty="0"/>
              <a:t>peter.stockburger@dentons.com</a:t>
            </a:r>
          </a:p>
        </p:txBody>
      </p:sp>
      <p:sp>
        <p:nvSpPr>
          <p:cNvPr id="8" name="Text Placeholder 7">
            <a:extLst>
              <a:ext uri="{FF2B5EF4-FFF2-40B4-BE49-F238E27FC236}">
                <a16:creationId xmlns:a16="http://schemas.microsoft.com/office/drawing/2014/main" id="{597A4037-3F10-4BB3-BE11-E52A6D66B7C7}"/>
              </a:ext>
            </a:extLst>
          </p:cNvPr>
          <p:cNvSpPr>
            <a:spLocks noGrp="1"/>
          </p:cNvSpPr>
          <p:nvPr>
            <p:ph type="body" sz="quarter" idx="25"/>
          </p:nvPr>
        </p:nvSpPr>
        <p:spPr>
          <a:xfrm>
            <a:off x="7115907" y="1995926"/>
            <a:ext cx="4064400" cy="4040849"/>
          </a:xfrm>
        </p:spPr>
        <p:txBody>
          <a:bodyPr/>
          <a:lstStyle/>
          <a:p>
            <a:pPr fontAlgn="base">
              <a:buFont typeface="Wingdings" panose="05000000000000000000" pitchFamily="2" charset="2"/>
              <a:buChar char="Ø"/>
            </a:pPr>
            <a:r>
              <a:rPr lang="en-US" sz="1200" b="0" i="0" dirty="0">
                <a:solidFill>
                  <a:srgbClr val="333333"/>
                </a:solidFill>
                <a:effectLst/>
                <a:latin typeface="Arial" panose="020B0604020202020204" pitchFamily="34" charset="0"/>
              </a:rPr>
              <a:t>Peter Stockburger is the office managing partner for the Firm’s San Diego office, a member of the Firm’s Venture Technology and Emerging Growth Companies group, and co-lead of the Firm’s Autonomous Vehicle practice.</a:t>
            </a:r>
          </a:p>
          <a:p>
            <a:pPr marL="0" indent="0" fontAlgn="base">
              <a:buNone/>
            </a:pPr>
            <a:endParaRPr lang="en-US" sz="1200" b="0" i="0" dirty="0">
              <a:solidFill>
                <a:srgbClr val="333333"/>
              </a:solidFill>
              <a:effectLst/>
              <a:latin typeface="Arial" panose="020B0604020202020204" pitchFamily="34" charset="0"/>
            </a:endParaRPr>
          </a:p>
          <a:p>
            <a:pPr fontAlgn="base">
              <a:buFont typeface="Wingdings" panose="05000000000000000000" pitchFamily="2" charset="2"/>
              <a:buChar char="Ø"/>
            </a:pPr>
            <a:r>
              <a:rPr lang="en-US" sz="1200" b="0" i="0" dirty="0">
                <a:solidFill>
                  <a:srgbClr val="333333"/>
                </a:solidFill>
                <a:effectLst/>
                <a:latin typeface="Arial" panose="020B0604020202020204" pitchFamily="34" charset="0"/>
              </a:rPr>
              <a:t>Peter partners with emerging and established clients around the globe to strategize about how they can best leverage data and talent to grow, operate, and protect their business. With a focus on data privacy and security, Peter works with clients of all sizes and maturity to build and shore up their privacy and security programs, deploy technology, enhance compliance and stakeholder confidence, take new products to market, work through data governance and retention challenges, navigate workplace disputes, and harness emerging technologies such as artificial intelligence.</a:t>
            </a:r>
          </a:p>
          <a:p>
            <a:pPr marL="0" indent="0" fontAlgn="base">
              <a:buNone/>
            </a:pPr>
            <a:endParaRPr lang="en-US" sz="1200" b="0" i="0" dirty="0">
              <a:solidFill>
                <a:srgbClr val="333333"/>
              </a:solidFill>
              <a:effectLst/>
              <a:latin typeface="Arial" panose="020B0604020202020204" pitchFamily="34" charset="0"/>
            </a:endParaRPr>
          </a:p>
          <a:p>
            <a:pPr fontAlgn="base">
              <a:buFont typeface="Wingdings" panose="05000000000000000000" pitchFamily="2" charset="2"/>
              <a:buChar char="Ø"/>
            </a:pPr>
            <a:r>
              <a:rPr lang="en-US" sz="1200" dirty="0">
                <a:solidFill>
                  <a:srgbClr val="333333"/>
                </a:solidFill>
                <a:latin typeface="Arial" panose="020B0604020202020204" pitchFamily="34" charset="0"/>
              </a:rPr>
              <a:t>Peter is a frequent writer and speaker in the areas of data privacy and cybersecurity, including on the CCPA, CPRA, and their impact on the grocery store industry in California.</a:t>
            </a:r>
            <a:endParaRPr lang="en-US" sz="1200" b="0" i="0" dirty="0">
              <a:solidFill>
                <a:srgbClr val="333333"/>
              </a:solidFill>
              <a:effectLst/>
              <a:latin typeface="Arial" panose="020B0604020202020204" pitchFamily="34" charset="0"/>
            </a:endParaRPr>
          </a:p>
          <a:p>
            <a:pPr marL="0" indent="0">
              <a:buNone/>
            </a:pPr>
            <a:endParaRPr lang="en-US" dirty="0"/>
          </a:p>
        </p:txBody>
      </p:sp>
      <p:pic>
        <p:nvPicPr>
          <p:cNvPr id="14" name="Picture Placeholder 13" descr="A person in a suit and tie&#10;&#10;Description automatically generated with medium confidence">
            <a:extLst>
              <a:ext uri="{FF2B5EF4-FFF2-40B4-BE49-F238E27FC236}">
                <a16:creationId xmlns:a16="http://schemas.microsoft.com/office/drawing/2014/main" id="{4FF2EB17-902F-4BAF-A2C7-BB27F8EBA2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87" b="8287"/>
          <a:stretch>
            <a:fillRect/>
          </a:stretch>
        </p:blipFill>
        <p:spPr>
          <a:xfrm>
            <a:off x="5011435" y="1611834"/>
            <a:ext cx="1084566" cy="1084566"/>
          </a:xfrm>
        </p:spPr>
      </p:pic>
      <p:sp>
        <p:nvSpPr>
          <p:cNvPr id="12" name="Slide Number Placeholder 11">
            <a:extLst>
              <a:ext uri="{FF2B5EF4-FFF2-40B4-BE49-F238E27FC236}">
                <a16:creationId xmlns:a16="http://schemas.microsoft.com/office/drawing/2014/main" id="{E3533EA4-5950-4C3C-8E13-AD55596B97A6}"/>
              </a:ext>
            </a:extLst>
          </p:cNvPr>
          <p:cNvSpPr>
            <a:spLocks noGrp="1"/>
          </p:cNvSpPr>
          <p:nvPr>
            <p:ph type="sldNum" sz="quarter" idx="28"/>
          </p:nvPr>
        </p:nvSpPr>
        <p:spPr/>
        <p:txBody>
          <a:bodyPr/>
          <a:lstStyle/>
          <a:p>
            <a:fld id="{23AA811B-2EBD-4900-905E-5BE206449611}" type="slidenum">
              <a:rPr lang="en-GB" smtClean="0"/>
              <a:pPr/>
              <a:t>19</a:t>
            </a:fld>
            <a:endParaRPr lang="en-GB" dirty="0"/>
          </a:p>
        </p:txBody>
      </p:sp>
    </p:spTree>
    <p:extLst>
      <p:ext uri="{BB962C8B-B14F-4D97-AF65-F5344CB8AC3E}">
        <p14:creationId xmlns:p14="http://schemas.microsoft.com/office/powerpoint/2010/main" val="424300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6000" b="1" spc="-145" dirty="0">
                <a:solidFill>
                  <a:srgbClr val="0954A7"/>
                </a:solidFill>
                <a:latin typeface="Arial"/>
                <a:cs typeface="Arial"/>
              </a:rPr>
              <a:t>National</a:t>
            </a:r>
            <a:r>
              <a:rPr sz="6000" b="1" spc="-430" dirty="0">
                <a:solidFill>
                  <a:srgbClr val="0954A7"/>
                </a:solidFill>
                <a:latin typeface="Arial"/>
                <a:cs typeface="Arial"/>
              </a:rPr>
              <a:t> </a:t>
            </a:r>
            <a:r>
              <a:rPr sz="6000" b="1" spc="-150" dirty="0">
                <a:solidFill>
                  <a:srgbClr val="0954A7"/>
                </a:solidFill>
                <a:latin typeface="Arial"/>
                <a:cs typeface="Arial"/>
              </a:rPr>
              <a:t>Apartment</a:t>
            </a:r>
            <a:r>
              <a:rPr sz="6000" b="1" spc="-409" dirty="0">
                <a:solidFill>
                  <a:srgbClr val="0954A7"/>
                </a:solidFill>
                <a:latin typeface="Arial"/>
                <a:cs typeface="Arial"/>
              </a:rPr>
              <a:t> </a:t>
            </a:r>
            <a:r>
              <a:rPr sz="6000" b="1" spc="-140" dirty="0">
                <a:solidFill>
                  <a:srgbClr val="0954A7"/>
                </a:solidFill>
                <a:latin typeface="Arial"/>
                <a:cs typeface="Arial"/>
              </a:rPr>
              <a:t>Association</a:t>
            </a:r>
            <a:endParaRPr sz="6000">
              <a:latin typeface="Arial"/>
              <a:cs typeface="Arial"/>
            </a:endParaRPr>
          </a:p>
        </p:txBody>
      </p:sp>
      <p:pic>
        <p:nvPicPr>
          <p:cNvPr id="3" name="object 3"/>
          <p:cNvPicPr/>
          <p:nvPr/>
        </p:nvPicPr>
        <p:blipFill>
          <a:blip r:embed="rId2" cstate="print"/>
          <a:stretch>
            <a:fillRect/>
          </a:stretch>
        </p:blipFill>
        <p:spPr>
          <a:xfrm>
            <a:off x="2124455" y="4325111"/>
            <a:ext cx="8375903" cy="21442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4734-8B38-4361-8728-D2FB2D4A17A1}"/>
              </a:ext>
            </a:extLst>
          </p:cNvPr>
          <p:cNvSpPr>
            <a:spLocks noGrp="1"/>
          </p:cNvSpPr>
          <p:nvPr>
            <p:ph type="title"/>
          </p:nvPr>
        </p:nvSpPr>
        <p:spPr/>
        <p:txBody>
          <a:bodyPr/>
          <a:lstStyle/>
          <a:p>
            <a:r>
              <a:rPr lang="en-US" dirty="0"/>
              <a:t>Presenter</a:t>
            </a:r>
          </a:p>
        </p:txBody>
      </p:sp>
      <p:sp>
        <p:nvSpPr>
          <p:cNvPr id="3" name="Text Placeholder 2">
            <a:extLst>
              <a:ext uri="{FF2B5EF4-FFF2-40B4-BE49-F238E27FC236}">
                <a16:creationId xmlns:a16="http://schemas.microsoft.com/office/drawing/2014/main" id="{3405B63F-34FC-4984-AD02-FE613E80604C}"/>
              </a:ext>
            </a:extLst>
          </p:cNvPr>
          <p:cNvSpPr>
            <a:spLocks noGrp="1"/>
          </p:cNvSpPr>
          <p:nvPr>
            <p:ph type="body" sz="quarter" idx="20"/>
          </p:nvPr>
        </p:nvSpPr>
        <p:spPr/>
        <p:txBody>
          <a:bodyPr/>
          <a:lstStyle/>
          <a:p>
            <a:r>
              <a:rPr lang="en-US" sz="1200" dirty="0"/>
              <a:t>Matt Nolley</a:t>
            </a:r>
          </a:p>
        </p:txBody>
      </p:sp>
      <p:sp>
        <p:nvSpPr>
          <p:cNvPr id="4" name="Text Placeholder 3">
            <a:extLst>
              <a:ext uri="{FF2B5EF4-FFF2-40B4-BE49-F238E27FC236}">
                <a16:creationId xmlns:a16="http://schemas.microsoft.com/office/drawing/2014/main" id="{9AB2F4A0-CB49-40FF-8133-74E24D2AE708}"/>
              </a:ext>
            </a:extLst>
          </p:cNvPr>
          <p:cNvSpPr>
            <a:spLocks noGrp="1"/>
          </p:cNvSpPr>
          <p:nvPr>
            <p:ph type="body" sz="quarter" idx="21"/>
          </p:nvPr>
        </p:nvSpPr>
        <p:spPr>
          <a:xfrm>
            <a:off x="5011435" y="3005922"/>
            <a:ext cx="1728000" cy="144000"/>
          </a:xfrm>
        </p:spPr>
        <p:txBody>
          <a:bodyPr/>
          <a:lstStyle/>
          <a:p>
            <a:r>
              <a:rPr lang="en-US" sz="1050" dirty="0"/>
              <a:t>Partner</a:t>
            </a:r>
          </a:p>
        </p:txBody>
      </p:sp>
      <p:sp>
        <p:nvSpPr>
          <p:cNvPr id="5" name="Text Placeholder 4">
            <a:extLst>
              <a:ext uri="{FF2B5EF4-FFF2-40B4-BE49-F238E27FC236}">
                <a16:creationId xmlns:a16="http://schemas.microsoft.com/office/drawing/2014/main" id="{77CC7DD2-C918-4181-988E-D99062F5DF31}"/>
              </a:ext>
            </a:extLst>
          </p:cNvPr>
          <p:cNvSpPr>
            <a:spLocks noGrp="1"/>
          </p:cNvSpPr>
          <p:nvPr>
            <p:ph type="body" sz="quarter" idx="22"/>
          </p:nvPr>
        </p:nvSpPr>
        <p:spPr>
          <a:xfrm>
            <a:off x="5014367" y="3196596"/>
            <a:ext cx="1728000" cy="144000"/>
          </a:xfrm>
        </p:spPr>
        <p:txBody>
          <a:bodyPr/>
          <a:lstStyle/>
          <a:p>
            <a:r>
              <a:rPr lang="en-US" sz="1050" dirty="0"/>
              <a:t>Dentons</a:t>
            </a:r>
          </a:p>
          <a:p>
            <a:r>
              <a:rPr lang="en-US" sz="1050" dirty="0"/>
              <a:t>317.968.5483</a:t>
            </a:r>
          </a:p>
        </p:txBody>
      </p:sp>
      <p:sp>
        <p:nvSpPr>
          <p:cNvPr id="6" name="Text Placeholder 5">
            <a:extLst>
              <a:ext uri="{FF2B5EF4-FFF2-40B4-BE49-F238E27FC236}">
                <a16:creationId xmlns:a16="http://schemas.microsoft.com/office/drawing/2014/main" id="{1567E758-2D60-40BF-979E-BB973FF9D95A}"/>
              </a:ext>
            </a:extLst>
          </p:cNvPr>
          <p:cNvSpPr>
            <a:spLocks noGrp="1"/>
          </p:cNvSpPr>
          <p:nvPr>
            <p:ph type="body" sz="quarter" idx="23"/>
          </p:nvPr>
        </p:nvSpPr>
        <p:spPr>
          <a:xfrm>
            <a:off x="5011435" y="3543245"/>
            <a:ext cx="2013619" cy="180000"/>
          </a:xfrm>
        </p:spPr>
        <p:txBody>
          <a:bodyPr/>
          <a:lstStyle/>
          <a:p>
            <a:r>
              <a:rPr lang="en-US" sz="1050" dirty="0"/>
              <a:t>matthew.nolley@denton.com</a:t>
            </a:r>
          </a:p>
        </p:txBody>
      </p:sp>
      <p:sp>
        <p:nvSpPr>
          <p:cNvPr id="8" name="Text Placeholder 7">
            <a:extLst>
              <a:ext uri="{FF2B5EF4-FFF2-40B4-BE49-F238E27FC236}">
                <a16:creationId xmlns:a16="http://schemas.microsoft.com/office/drawing/2014/main" id="{597A4037-3F10-4BB3-BE11-E52A6D66B7C7}"/>
              </a:ext>
            </a:extLst>
          </p:cNvPr>
          <p:cNvSpPr>
            <a:spLocks noGrp="1"/>
          </p:cNvSpPr>
          <p:nvPr>
            <p:ph type="body" sz="quarter" idx="25"/>
          </p:nvPr>
        </p:nvSpPr>
        <p:spPr>
          <a:xfrm>
            <a:off x="7115907" y="1995926"/>
            <a:ext cx="4064400" cy="4040849"/>
          </a:xfrm>
        </p:spPr>
        <p:txBody>
          <a:bodyPr/>
          <a:lstStyle/>
          <a:p>
            <a:pPr fontAlgn="base">
              <a:buFont typeface="Wingdings" panose="05000000000000000000" pitchFamily="2" charset="2"/>
              <a:buChar char="Ø"/>
            </a:pPr>
            <a:r>
              <a:rPr lang="en-US" sz="1200" b="0" i="0" dirty="0">
                <a:solidFill>
                  <a:srgbClr val="333333"/>
                </a:solidFill>
                <a:effectLst/>
                <a:latin typeface="Arial" panose="020B0604020202020204" pitchFamily="34" charset="0"/>
              </a:rPr>
              <a:t>Matthew G. Nolley focuses his practice in real estate, business and finance law.</a:t>
            </a:r>
          </a:p>
          <a:p>
            <a:pPr marL="0" indent="0" fontAlgn="base">
              <a:buNone/>
            </a:pPr>
            <a:endParaRPr lang="en-US" sz="1200" b="0" i="0" dirty="0">
              <a:solidFill>
                <a:srgbClr val="333333"/>
              </a:solidFill>
              <a:effectLst/>
              <a:latin typeface="Arial" panose="020B0604020202020204" pitchFamily="34" charset="0"/>
            </a:endParaRPr>
          </a:p>
          <a:p>
            <a:pPr fontAlgn="base">
              <a:buFont typeface="Wingdings" panose="05000000000000000000" pitchFamily="2" charset="2"/>
              <a:buChar char="Ø"/>
            </a:pPr>
            <a:r>
              <a:rPr lang="en-US" sz="1200" b="0" i="0" dirty="0">
                <a:solidFill>
                  <a:srgbClr val="333333"/>
                </a:solidFill>
                <a:effectLst/>
                <a:latin typeface="Arial" panose="020B0604020202020204" pitchFamily="34" charset="0"/>
              </a:rPr>
              <a:t>Matt’s work includes representing developers and owners of multifamily, mixed-use, hospitality, retail, office, medical office and industrial projects through the acquisition, development, financing, leasing and disposition stages of the asset’s life cycle. His representation includes filing, drafting and negotiating organizational documents for developers and owners and their special purposes entities, including joint ventures, multi-class limited liability companies and other structures.</a:t>
            </a:r>
          </a:p>
          <a:p>
            <a:pPr marL="0" indent="0" fontAlgn="base">
              <a:buNone/>
            </a:pPr>
            <a:endParaRPr lang="en-US" sz="1200" b="0" i="0" dirty="0">
              <a:solidFill>
                <a:srgbClr val="333333"/>
              </a:solidFill>
              <a:effectLst/>
              <a:latin typeface="Arial" panose="020B0604020202020204" pitchFamily="34" charset="0"/>
            </a:endParaRPr>
          </a:p>
          <a:p>
            <a:pPr fontAlgn="base">
              <a:buFont typeface="Wingdings" panose="05000000000000000000" pitchFamily="2" charset="2"/>
              <a:buChar char="Ø"/>
            </a:pPr>
            <a:r>
              <a:rPr lang="en-US" sz="1200" b="0" i="0" dirty="0">
                <a:solidFill>
                  <a:srgbClr val="333333"/>
                </a:solidFill>
                <a:effectLst/>
                <a:latin typeface="Arial" panose="020B0604020202020204" pitchFamily="34" charset="0"/>
              </a:rPr>
              <a:t>His clients often call on Matt to counsel them through creative and often complex structuring of partnerships and projects utilizing tiered financing arrangements and innovative real estate constructs</a:t>
            </a:r>
            <a:r>
              <a:rPr lang="en-US" sz="1200" dirty="0">
                <a:solidFill>
                  <a:srgbClr val="333333"/>
                </a:solidFill>
                <a:latin typeface="Arial" panose="020B0604020202020204" pitchFamily="34" charset="0"/>
              </a:rPr>
              <a:t>.</a:t>
            </a:r>
            <a:endParaRPr lang="en-US" sz="1200" b="0" i="0" dirty="0">
              <a:solidFill>
                <a:srgbClr val="333333"/>
              </a:solidFill>
              <a:effectLst/>
              <a:latin typeface="Arial" panose="020B0604020202020204" pitchFamily="34" charset="0"/>
            </a:endParaRPr>
          </a:p>
          <a:p>
            <a:pPr marL="0" indent="0">
              <a:buNone/>
            </a:pPr>
            <a:endParaRPr lang="en-US" dirty="0"/>
          </a:p>
        </p:txBody>
      </p:sp>
      <p:pic>
        <p:nvPicPr>
          <p:cNvPr id="14" name="Picture Placeholder 13">
            <a:extLst>
              <a:ext uri="{FF2B5EF4-FFF2-40B4-BE49-F238E27FC236}">
                <a16:creationId xmlns:a16="http://schemas.microsoft.com/office/drawing/2014/main" id="{4FF2EB17-902F-4BAF-A2C7-BB27F8EBA2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000" b="10000"/>
          <a:stretch/>
        </p:blipFill>
        <p:spPr>
          <a:xfrm>
            <a:off x="5011435" y="1611834"/>
            <a:ext cx="1084566" cy="1084566"/>
          </a:xfrm>
        </p:spPr>
      </p:pic>
      <p:sp>
        <p:nvSpPr>
          <p:cNvPr id="12" name="Slide Number Placeholder 11">
            <a:extLst>
              <a:ext uri="{FF2B5EF4-FFF2-40B4-BE49-F238E27FC236}">
                <a16:creationId xmlns:a16="http://schemas.microsoft.com/office/drawing/2014/main" id="{E3533EA4-5950-4C3C-8E13-AD55596B97A6}"/>
              </a:ext>
            </a:extLst>
          </p:cNvPr>
          <p:cNvSpPr>
            <a:spLocks noGrp="1"/>
          </p:cNvSpPr>
          <p:nvPr>
            <p:ph type="sldNum" sz="quarter" idx="28"/>
          </p:nvPr>
        </p:nvSpPr>
        <p:spPr/>
        <p:txBody>
          <a:bodyPr/>
          <a:lstStyle/>
          <a:p>
            <a:fld id="{23AA811B-2EBD-4900-905E-5BE206449611}" type="slidenum">
              <a:rPr lang="en-GB" smtClean="0"/>
              <a:pPr/>
              <a:t>20</a:t>
            </a:fld>
            <a:endParaRPr lang="en-GB" dirty="0"/>
          </a:p>
        </p:txBody>
      </p:sp>
    </p:spTree>
    <p:extLst>
      <p:ext uri="{BB962C8B-B14F-4D97-AF65-F5344CB8AC3E}">
        <p14:creationId xmlns:p14="http://schemas.microsoft.com/office/powerpoint/2010/main" val="274308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4734-8B38-4361-8728-D2FB2D4A17A1}"/>
              </a:ext>
            </a:extLst>
          </p:cNvPr>
          <p:cNvSpPr>
            <a:spLocks noGrp="1"/>
          </p:cNvSpPr>
          <p:nvPr>
            <p:ph type="title"/>
          </p:nvPr>
        </p:nvSpPr>
        <p:spPr/>
        <p:txBody>
          <a:bodyPr/>
          <a:lstStyle/>
          <a:p>
            <a:r>
              <a:rPr lang="en-US" dirty="0"/>
              <a:t>Presenter</a:t>
            </a:r>
          </a:p>
        </p:txBody>
      </p:sp>
      <p:sp>
        <p:nvSpPr>
          <p:cNvPr id="3" name="Text Placeholder 2">
            <a:extLst>
              <a:ext uri="{FF2B5EF4-FFF2-40B4-BE49-F238E27FC236}">
                <a16:creationId xmlns:a16="http://schemas.microsoft.com/office/drawing/2014/main" id="{3405B63F-34FC-4984-AD02-FE613E80604C}"/>
              </a:ext>
            </a:extLst>
          </p:cNvPr>
          <p:cNvSpPr>
            <a:spLocks noGrp="1"/>
          </p:cNvSpPr>
          <p:nvPr>
            <p:ph type="body" sz="quarter" idx="20"/>
          </p:nvPr>
        </p:nvSpPr>
        <p:spPr/>
        <p:txBody>
          <a:bodyPr/>
          <a:lstStyle/>
          <a:p>
            <a:r>
              <a:rPr lang="en-US" sz="1200" dirty="0"/>
              <a:t>Ryan Daugherty</a:t>
            </a:r>
          </a:p>
        </p:txBody>
      </p:sp>
      <p:sp>
        <p:nvSpPr>
          <p:cNvPr id="4" name="Text Placeholder 3">
            <a:extLst>
              <a:ext uri="{FF2B5EF4-FFF2-40B4-BE49-F238E27FC236}">
                <a16:creationId xmlns:a16="http://schemas.microsoft.com/office/drawing/2014/main" id="{9AB2F4A0-CB49-40FF-8133-74E24D2AE708}"/>
              </a:ext>
            </a:extLst>
          </p:cNvPr>
          <p:cNvSpPr>
            <a:spLocks noGrp="1"/>
          </p:cNvSpPr>
          <p:nvPr>
            <p:ph type="body" sz="quarter" idx="21"/>
          </p:nvPr>
        </p:nvSpPr>
        <p:spPr>
          <a:xfrm>
            <a:off x="5011435" y="3005922"/>
            <a:ext cx="1728000" cy="144000"/>
          </a:xfrm>
        </p:spPr>
        <p:txBody>
          <a:bodyPr/>
          <a:lstStyle/>
          <a:p>
            <a:r>
              <a:rPr lang="en-US" sz="1050" dirty="0"/>
              <a:t>Shareholder</a:t>
            </a:r>
          </a:p>
        </p:txBody>
      </p:sp>
      <p:sp>
        <p:nvSpPr>
          <p:cNvPr id="5" name="Text Placeholder 4">
            <a:extLst>
              <a:ext uri="{FF2B5EF4-FFF2-40B4-BE49-F238E27FC236}">
                <a16:creationId xmlns:a16="http://schemas.microsoft.com/office/drawing/2014/main" id="{77CC7DD2-C918-4181-988E-D99062F5DF31}"/>
              </a:ext>
            </a:extLst>
          </p:cNvPr>
          <p:cNvSpPr>
            <a:spLocks noGrp="1"/>
          </p:cNvSpPr>
          <p:nvPr>
            <p:ph type="body" sz="quarter" idx="22"/>
          </p:nvPr>
        </p:nvSpPr>
        <p:spPr>
          <a:xfrm>
            <a:off x="5014367" y="3196596"/>
            <a:ext cx="1728000" cy="144000"/>
          </a:xfrm>
        </p:spPr>
        <p:txBody>
          <a:bodyPr/>
          <a:lstStyle/>
          <a:p>
            <a:r>
              <a:rPr lang="en-US" sz="1050" dirty="0"/>
              <a:t>Dentons</a:t>
            </a:r>
          </a:p>
          <a:p>
            <a:r>
              <a:rPr lang="en-US" sz="1050" dirty="0"/>
              <a:t>205.930.5390</a:t>
            </a:r>
          </a:p>
        </p:txBody>
      </p:sp>
      <p:sp>
        <p:nvSpPr>
          <p:cNvPr id="6" name="Text Placeholder 5">
            <a:extLst>
              <a:ext uri="{FF2B5EF4-FFF2-40B4-BE49-F238E27FC236}">
                <a16:creationId xmlns:a16="http://schemas.microsoft.com/office/drawing/2014/main" id="{1567E758-2D60-40BF-979E-BB973FF9D95A}"/>
              </a:ext>
            </a:extLst>
          </p:cNvPr>
          <p:cNvSpPr>
            <a:spLocks noGrp="1"/>
          </p:cNvSpPr>
          <p:nvPr>
            <p:ph type="body" sz="quarter" idx="23"/>
          </p:nvPr>
        </p:nvSpPr>
        <p:spPr>
          <a:xfrm>
            <a:off x="5011435" y="3543245"/>
            <a:ext cx="2013619" cy="180000"/>
          </a:xfrm>
        </p:spPr>
        <p:txBody>
          <a:bodyPr/>
          <a:lstStyle/>
          <a:p>
            <a:r>
              <a:rPr lang="en-US" sz="1050" dirty="0"/>
              <a:t>ryan.daugherty@dentons.com</a:t>
            </a:r>
          </a:p>
        </p:txBody>
      </p:sp>
      <p:sp>
        <p:nvSpPr>
          <p:cNvPr id="8" name="Text Placeholder 7">
            <a:extLst>
              <a:ext uri="{FF2B5EF4-FFF2-40B4-BE49-F238E27FC236}">
                <a16:creationId xmlns:a16="http://schemas.microsoft.com/office/drawing/2014/main" id="{597A4037-3F10-4BB3-BE11-E52A6D66B7C7}"/>
              </a:ext>
            </a:extLst>
          </p:cNvPr>
          <p:cNvSpPr>
            <a:spLocks noGrp="1"/>
          </p:cNvSpPr>
          <p:nvPr>
            <p:ph type="body" sz="quarter" idx="25"/>
          </p:nvPr>
        </p:nvSpPr>
        <p:spPr>
          <a:xfrm>
            <a:off x="7115907" y="1995926"/>
            <a:ext cx="4064400" cy="4040849"/>
          </a:xfrm>
        </p:spPr>
        <p:txBody>
          <a:bodyPr/>
          <a:lstStyle/>
          <a:p>
            <a:pPr fontAlgn="base">
              <a:buFont typeface="Wingdings" panose="05000000000000000000" pitchFamily="2" charset="2"/>
              <a:buChar char="Ø"/>
            </a:pPr>
            <a:r>
              <a:rPr lang="en-US" sz="1200" b="0" i="0" dirty="0">
                <a:solidFill>
                  <a:srgbClr val="333333"/>
                </a:solidFill>
                <a:effectLst/>
                <a:latin typeface="Arial" panose="020B0604020202020204" pitchFamily="34" charset="0"/>
              </a:rPr>
              <a:t>Ryan Daugherty is a shareholder in Dentons </a:t>
            </a:r>
            <a:r>
              <a:rPr lang="en-US" sz="1200" b="0" i="0" dirty="0" err="1">
                <a:solidFill>
                  <a:srgbClr val="333333"/>
                </a:solidFill>
                <a:effectLst/>
                <a:latin typeface="Arial" panose="020B0604020202020204" pitchFamily="34" charset="0"/>
              </a:rPr>
              <a:t>Sirote’s</a:t>
            </a:r>
            <a:r>
              <a:rPr lang="en-US" sz="1200" b="0" i="0" dirty="0">
                <a:solidFill>
                  <a:srgbClr val="333333"/>
                </a:solidFill>
                <a:effectLst/>
                <a:latin typeface="Arial" panose="020B0604020202020204" pitchFamily="34" charset="0"/>
              </a:rPr>
              <a:t> Birmingham, Alabama office.  Ryan’s practice is exclusively focused on developing solutions for clients who are involved in real estate issues and disputes. As co-chair of the firm’s landlord’s rights practice, Ryan represents multi-family, single-family, and commercial landlords and property managers throughout Alabama on recovering possession, collecting outstanding rent, and providing outside general counsel services. Ryan’s real estate litigation practice includes extensive work on cases involving contract disputes, boundary line disputes, easements, adverse possession, liens, bonds, and title issues.</a:t>
            </a:r>
          </a:p>
          <a:p>
            <a:pPr marL="0" indent="0" fontAlgn="base">
              <a:buNone/>
            </a:pPr>
            <a:endParaRPr lang="en-US" sz="1200" b="0" i="0" dirty="0">
              <a:solidFill>
                <a:srgbClr val="333333"/>
              </a:solidFill>
              <a:effectLst/>
              <a:latin typeface="Arial" panose="020B0604020202020204" pitchFamily="34" charset="0"/>
            </a:endParaRPr>
          </a:p>
        </p:txBody>
      </p:sp>
      <p:pic>
        <p:nvPicPr>
          <p:cNvPr id="14" name="Picture Placeholder 13">
            <a:extLst>
              <a:ext uri="{FF2B5EF4-FFF2-40B4-BE49-F238E27FC236}">
                <a16:creationId xmlns:a16="http://schemas.microsoft.com/office/drawing/2014/main" id="{4FF2EB17-902F-4BAF-A2C7-BB27F8EBA2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5011435" y="1611834"/>
            <a:ext cx="1084566" cy="1084566"/>
          </a:xfrm>
        </p:spPr>
      </p:pic>
      <p:sp>
        <p:nvSpPr>
          <p:cNvPr id="12" name="Slide Number Placeholder 11">
            <a:extLst>
              <a:ext uri="{FF2B5EF4-FFF2-40B4-BE49-F238E27FC236}">
                <a16:creationId xmlns:a16="http://schemas.microsoft.com/office/drawing/2014/main" id="{E3533EA4-5950-4C3C-8E13-AD55596B97A6}"/>
              </a:ext>
            </a:extLst>
          </p:cNvPr>
          <p:cNvSpPr>
            <a:spLocks noGrp="1"/>
          </p:cNvSpPr>
          <p:nvPr>
            <p:ph type="sldNum" sz="quarter" idx="28"/>
          </p:nvPr>
        </p:nvSpPr>
        <p:spPr/>
        <p:txBody>
          <a:bodyPr/>
          <a:lstStyle/>
          <a:p>
            <a:fld id="{23AA811B-2EBD-4900-905E-5BE206449611}" type="slidenum">
              <a:rPr lang="en-GB" smtClean="0"/>
              <a:pPr/>
              <a:t>21</a:t>
            </a:fld>
            <a:endParaRPr lang="en-GB" dirty="0"/>
          </a:p>
        </p:txBody>
      </p:sp>
    </p:spTree>
    <p:extLst>
      <p:ext uri="{BB962C8B-B14F-4D97-AF65-F5344CB8AC3E}">
        <p14:creationId xmlns:p14="http://schemas.microsoft.com/office/powerpoint/2010/main" val="79259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1E925-8066-4C35-A1F2-9E5CE57911E2}"/>
              </a:ext>
            </a:extLst>
          </p:cNvPr>
          <p:cNvSpPr>
            <a:spLocks noGrp="1"/>
          </p:cNvSpPr>
          <p:nvPr>
            <p:ph type="sldNum" sz="quarter" idx="17"/>
          </p:nvPr>
        </p:nvSpPr>
        <p:spPr/>
        <p:txBody>
          <a:bodyPr/>
          <a:lstStyle/>
          <a:p>
            <a:fld id="{23AA811B-2EBD-4900-905E-5BE206449611}" type="slidenum">
              <a:rPr lang="en-GB" smtClean="0"/>
              <a:pPr/>
              <a:t>22</a:t>
            </a:fld>
            <a:endParaRPr lang="en-GB" dirty="0"/>
          </a:p>
        </p:txBody>
      </p:sp>
      <p:sp>
        <p:nvSpPr>
          <p:cNvPr id="3" name="Date Placeholder 2">
            <a:extLst>
              <a:ext uri="{FF2B5EF4-FFF2-40B4-BE49-F238E27FC236}">
                <a16:creationId xmlns:a16="http://schemas.microsoft.com/office/drawing/2014/main" id="{B4204760-8218-4CDA-8ED3-86B3FA8FF2CA}"/>
              </a:ext>
            </a:extLst>
          </p:cNvPr>
          <p:cNvSpPr>
            <a:spLocks noGrp="1"/>
          </p:cNvSpPr>
          <p:nvPr>
            <p:ph type="dt" sz="half" idx="2"/>
          </p:nvPr>
        </p:nvSpPr>
        <p:spPr/>
        <p:txBody>
          <a:bodyPr/>
          <a:lstStyle/>
          <a:p>
            <a:endParaRPr lang="en-GB" dirty="0"/>
          </a:p>
        </p:txBody>
      </p:sp>
      <p:sp>
        <p:nvSpPr>
          <p:cNvPr id="4" name="Footer Placeholder 3">
            <a:extLst>
              <a:ext uri="{FF2B5EF4-FFF2-40B4-BE49-F238E27FC236}">
                <a16:creationId xmlns:a16="http://schemas.microsoft.com/office/drawing/2014/main" id="{C631E037-D733-4676-BB80-C0001F6C1A51}"/>
              </a:ext>
            </a:extLst>
          </p:cNvPr>
          <p:cNvSpPr>
            <a:spLocks noGrp="1"/>
          </p:cNvSpPr>
          <p:nvPr>
            <p:ph type="ftr" sz="quarter" idx="16"/>
          </p:nvPr>
        </p:nvSpPr>
        <p:spPr/>
        <p:txBody>
          <a:bodyPr/>
          <a:lstStyle/>
          <a:p>
            <a:endParaRPr lang="en-GB" dirty="0"/>
          </a:p>
        </p:txBody>
      </p:sp>
      <p:sp>
        <p:nvSpPr>
          <p:cNvPr id="5" name="Title 4">
            <a:extLst>
              <a:ext uri="{FF2B5EF4-FFF2-40B4-BE49-F238E27FC236}">
                <a16:creationId xmlns:a16="http://schemas.microsoft.com/office/drawing/2014/main" id="{C8E78778-6611-4038-8B72-3DC838DA5B6F}"/>
              </a:ext>
            </a:extLst>
          </p:cNvPr>
          <p:cNvSpPr>
            <a:spLocks noGrp="1"/>
          </p:cNvSpPr>
          <p:nvPr>
            <p:ph type="ctrTitle"/>
          </p:nvPr>
        </p:nvSpPr>
        <p:spPr>
          <a:xfrm>
            <a:off x="2468968" y="2605768"/>
            <a:ext cx="11041200" cy="1108800"/>
          </a:xfrm>
        </p:spPr>
        <p:txBody>
          <a:bodyPr/>
          <a:lstStyle/>
          <a:p>
            <a:r>
              <a:rPr lang="en-US" dirty="0"/>
              <a:t>Thank You</a:t>
            </a:r>
          </a:p>
        </p:txBody>
      </p:sp>
    </p:spTree>
    <p:extLst>
      <p:ext uri="{BB962C8B-B14F-4D97-AF65-F5344CB8AC3E}">
        <p14:creationId xmlns:p14="http://schemas.microsoft.com/office/powerpoint/2010/main" val="3494003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3035300">
              <a:lnSpc>
                <a:spcPct val="100000"/>
              </a:lnSpc>
              <a:spcBef>
                <a:spcPts val="105"/>
              </a:spcBef>
            </a:pPr>
            <a:r>
              <a:rPr spc="-130" dirty="0"/>
              <a:t>Legal</a:t>
            </a:r>
            <a:r>
              <a:rPr spc="-305" dirty="0"/>
              <a:t> </a:t>
            </a:r>
            <a:r>
              <a:rPr spc="-145" dirty="0"/>
              <a:t>Disclaimer</a:t>
            </a:r>
          </a:p>
        </p:txBody>
      </p:sp>
      <p:sp>
        <p:nvSpPr>
          <p:cNvPr id="3" name="object 3"/>
          <p:cNvSpPr txBox="1">
            <a:spLocks noGrp="1"/>
          </p:cNvSpPr>
          <p:nvPr>
            <p:ph type="body" idx="1"/>
          </p:nvPr>
        </p:nvSpPr>
        <p:spPr>
          <a:prstGeom prst="rect">
            <a:avLst/>
          </a:prstGeom>
        </p:spPr>
        <p:txBody>
          <a:bodyPr vert="horz" wrap="square" lIns="0" tIns="100965" rIns="0" bIns="0" rtlCol="0">
            <a:spAutoFit/>
          </a:bodyPr>
          <a:lstStyle/>
          <a:p>
            <a:pPr marL="12700" marR="66675">
              <a:lnSpc>
                <a:spcPts val="2880"/>
              </a:lnSpc>
              <a:spcBef>
                <a:spcPts val="795"/>
              </a:spcBef>
            </a:pPr>
            <a:r>
              <a:rPr spc="-65" dirty="0"/>
              <a:t>The</a:t>
            </a:r>
            <a:r>
              <a:rPr spc="-150" dirty="0"/>
              <a:t> </a:t>
            </a:r>
            <a:r>
              <a:rPr spc="-80" dirty="0"/>
              <a:t>information</a:t>
            </a:r>
            <a:r>
              <a:rPr spc="-105" dirty="0"/>
              <a:t> </a:t>
            </a:r>
            <a:r>
              <a:rPr spc="-80" dirty="0"/>
              <a:t>supplied</a:t>
            </a:r>
            <a:r>
              <a:rPr spc="-175" dirty="0"/>
              <a:t> </a:t>
            </a:r>
            <a:r>
              <a:rPr spc="-45" dirty="0"/>
              <a:t>in</a:t>
            </a:r>
            <a:r>
              <a:rPr spc="-145" dirty="0"/>
              <a:t> </a:t>
            </a:r>
            <a:r>
              <a:rPr spc="-70" dirty="0"/>
              <a:t>this</a:t>
            </a:r>
            <a:r>
              <a:rPr spc="-130" dirty="0"/>
              <a:t> </a:t>
            </a:r>
            <a:r>
              <a:rPr spc="-80" dirty="0"/>
              <a:t>presentation</a:t>
            </a:r>
            <a:r>
              <a:rPr spc="-114" dirty="0"/>
              <a:t> </a:t>
            </a:r>
            <a:r>
              <a:rPr spc="-65" dirty="0"/>
              <a:t>and</a:t>
            </a:r>
            <a:r>
              <a:rPr spc="-150" dirty="0"/>
              <a:t> </a:t>
            </a:r>
            <a:r>
              <a:rPr spc="-60" dirty="0"/>
              <a:t>the</a:t>
            </a:r>
            <a:r>
              <a:rPr spc="-130" dirty="0"/>
              <a:t> </a:t>
            </a:r>
            <a:r>
              <a:rPr spc="-10" dirty="0"/>
              <a:t>opinions </a:t>
            </a:r>
            <a:r>
              <a:rPr spc="-85" dirty="0"/>
              <a:t>expressed</a:t>
            </a:r>
            <a:r>
              <a:rPr spc="-135" dirty="0"/>
              <a:t> </a:t>
            </a:r>
            <a:r>
              <a:rPr spc="-60" dirty="0"/>
              <a:t>are</a:t>
            </a:r>
            <a:r>
              <a:rPr spc="-130" dirty="0"/>
              <a:t> </a:t>
            </a:r>
            <a:r>
              <a:rPr spc="-75" dirty="0"/>
              <a:t>those</a:t>
            </a:r>
            <a:r>
              <a:rPr spc="-125" dirty="0"/>
              <a:t> </a:t>
            </a:r>
            <a:r>
              <a:rPr spc="-45" dirty="0"/>
              <a:t>of</a:t>
            </a:r>
            <a:r>
              <a:rPr spc="-135" dirty="0"/>
              <a:t> </a:t>
            </a:r>
            <a:r>
              <a:rPr spc="-60" dirty="0"/>
              <a:t>the</a:t>
            </a:r>
            <a:r>
              <a:rPr spc="-125" dirty="0"/>
              <a:t> </a:t>
            </a:r>
            <a:r>
              <a:rPr spc="-80" dirty="0"/>
              <a:t>presenters</a:t>
            </a:r>
            <a:r>
              <a:rPr spc="-105" dirty="0"/>
              <a:t> </a:t>
            </a:r>
            <a:r>
              <a:rPr spc="-65" dirty="0"/>
              <a:t>and</a:t>
            </a:r>
            <a:r>
              <a:rPr spc="-145" dirty="0"/>
              <a:t> </a:t>
            </a:r>
            <a:r>
              <a:rPr spc="-60" dirty="0"/>
              <a:t>not</a:t>
            </a:r>
            <a:r>
              <a:rPr spc="-135" dirty="0"/>
              <a:t> </a:t>
            </a:r>
            <a:r>
              <a:rPr spc="-80" dirty="0"/>
              <a:t>anyone</a:t>
            </a:r>
            <a:r>
              <a:rPr spc="-140" dirty="0"/>
              <a:t> </a:t>
            </a:r>
            <a:r>
              <a:rPr spc="-75" dirty="0"/>
              <a:t>else.</a:t>
            </a:r>
            <a:r>
              <a:rPr spc="-175" dirty="0"/>
              <a:t> </a:t>
            </a:r>
            <a:r>
              <a:rPr spc="-70" dirty="0"/>
              <a:t>There </a:t>
            </a:r>
            <a:r>
              <a:rPr spc="-45" dirty="0"/>
              <a:t>is</a:t>
            </a:r>
            <a:r>
              <a:rPr spc="-150" dirty="0"/>
              <a:t> </a:t>
            </a:r>
            <a:r>
              <a:rPr spc="-50" dirty="0"/>
              <a:t>no</a:t>
            </a:r>
            <a:r>
              <a:rPr spc="-150" dirty="0"/>
              <a:t> </a:t>
            </a:r>
            <a:r>
              <a:rPr spc="-80" dirty="0"/>
              <a:t>intention</a:t>
            </a:r>
            <a:r>
              <a:rPr spc="-140" dirty="0"/>
              <a:t> </a:t>
            </a:r>
            <a:r>
              <a:rPr spc="-35" dirty="0"/>
              <a:t>to</a:t>
            </a:r>
            <a:r>
              <a:rPr spc="-130" dirty="0"/>
              <a:t> </a:t>
            </a:r>
            <a:r>
              <a:rPr spc="-75" dirty="0"/>
              <a:t>give,</a:t>
            </a:r>
            <a:r>
              <a:rPr spc="-145" dirty="0"/>
              <a:t> </a:t>
            </a:r>
            <a:r>
              <a:rPr spc="-65" dirty="0"/>
              <a:t>and</a:t>
            </a:r>
            <a:r>
              <a:rPr spc="-160" dirty="0"/>
              <a:t> </a:t>
            </a:r>
            <a:r>
              <a:rPr spc="-75" dirty="0"/>
              <a:t>nothing</a:t>
            </a:r>
            <a:r>
              <a:rPr spc="-140" dirty="0"/>
              <a:t> </a:t>
            </a:r>
            <a:r>
              <a:rPr spc="-70" dirty="0"/>
              <a:t>said</a:t>
            </a:r>
            <a:r>
              <a:rPr spc="-160" dirty="0"/>
              <a:t> </a:t>
            </a:r>
            <a:r>
              <a:rPr spc="-70" dirty="0"/>
              <a:t>should</a:t>
            </a:r>
            <a:r>
              <a:rPr spc="-145" dirty="0"/>
              <a:t> </a:t>
            </a:r>
            <a:r>
              <a:rPr spc="-50" dirty="0"/>
              <a:t>be</a:t>
            </a:r>
            <a:r>
              <a:rPr spc="-150" dirty="0"/>
              <a:t> </a:t>
            </a:r>
            <a:r>
              <a:rPr spc="-75" dirty="0"/>
              <a:t>taken</a:t>
            </a:r>
            <a:r>
              <a:rPr spc="-140" dirty="0"/>
              <a:t> </a:t>
            </a:r>
            <a:r>
              <a:rPr spc="-60" dirty="0"/>
              <a:t>as,</a:t>
            </a:r>
            <a:r>
              <a:rPr spc="-140" dirty="0"/>
              <a:t> </a:t>
            </a:r>
            <a:r>
              <a:rPr spc="-10" dirty="0"/>
              <a:t>legal </a:t>
            </a:r>
            <a:r>
              <a:rPr spc="-80" dirty="0"/>
              <a:t>advice.</a:t>
            </a:r>
            <a:r>
              <a:rPr spc="-190" dirty="0"/>
              <a:t> </a:t>
            </a:r>
            <a:r>
              <a:rPr spc="-65" dirty="0"/>
              <a:t>The</a:t>
            </a:r>
            <a:r>
              <a:rPr spc="-145" dirty="0"/>
              <a:t> </a:t>
            </a:r>
            <a:r>
              <a:rPr spc="-80" dirty="0"/>
              <a:t>information</a:t>
            </a:r>
            <a:r>
              <a:rPr spc="-114" dirty="0"/>
              <a:t> </a:t>
            </a:r>
            <a:r>
              <a:rPr spc="-75" dirty="0"/>
              <a:t>provided</a:t>
            </a:r>
            <a:r>
              <a:rPr spc="-145" dirty="0"/>
              <a:t> </a:t>
            </a:r>
            <a:r>
              <a:rPr spc="-45" dirty="0"/>
              <a:t>is</a:t>
            </a:r>
            <a:r>
              <a:rPr spc="-150" dirty="0"/>
              <a:t> </a:t>
            </a:r>
            <a:r>
              <a:rPr spc="-75" dirty="0"/>
              <a:t>general</a:t>
            </a:r>
            <a:r>
              <a:rPr spc="-140" dirty="0"/>
              <a:t> </a:t>
            </a:r>
            <a:r>
              <a:rPr spc="-40" dirty="0"/>
              <a:t>in</a:t>
            </a:r>
            <a:r>
              <a:rPr spc="-155" dirty="0"/>
              <a:t> </a:t>
            </a:r>
            <a:r>
              <a:rPr spc="-80" dirty="0"/>
              <a:t>nature</a:t>
            </a:r>
            <a:r>
              <a:rPr spc="-120" dirty="0"/>
              <a:t> </a:t>
            </a:r>
            <a:r>
              <a:rPr spc="-65" dirty="0"/>
              <a:t>and</a:t>
            </a:r>
            <a:r>
              <a:rPr spc="-145" dirty="0"/>
              <a:t> </a:t>
            </a:r>
            <a:r>
              <a:rPr spc="-45" dirty="0"/>
              <a:t>is</a:t>
            </a:r>
            <a:r>
              <a:rPr spc="-145" dirty="0"/>
              <a:t> </a:t>
            </a:r>
            <a:r>
              <a:rPr spc="-25" dirty="0"/>
              <a:t>not </a:t>
            </a:r>
            <a:r>
              <a:rPr spc="-75" dirty="0"/>
              <a:t>intended</a:t>
            </a:r>
            <a:r>
              <a:rPr spc="-155" dirty="0"/>
              <a:t> </a:t>
            </a:r>
            <a:r>
              <a:rPr spc="-45" dirty="0"/>
              <a:t>to</a:t>
            </a:r>
            <a:r>
              <a:rPr spc="-135" dirty="0"/>
              <a:t> </a:t>
            </a:r>
            <a:r>
              <a:rPr spc="-80" dirty="0"/>
              <a:t>address</a:t>
            </a:r>
            <a:r>
              <a:rPr spc="-125" dirty="0"/>
              <a:t> </a:t>
            </a:r>
            <a:r>
              <a:rPr spc="-80" dirty="0"/>
              <a:t>particular</a:t>
            </a:r>
            <a:r>
              <a:rPr spc="-120" dirty="0"/>
              <a:t> </a:t>
            </a:r>
            <a:r>
              <a:rPr spc="-70" dirty="0"/>
              <a:t>legal</a:t>
            </a:r>
            <a:r>
              <a:rPr spc="-160" dirty="0"/>
              <a:t> </a:t>
            </a:r>
            <a:r>
              <a:rPr spc="-80" dirty="0"/>
              <a:t>issues.</a:t>
            </a:r>
            <a:r>
              <a:rPr spc="-175" dirty="0"/>
              <a:t> </a:t>
            </a:r>
            <a:r>
              <a:rPr spc="-65" dirty="0"/>
              <a:t>The</a:t>
            </a:r>
            <a:r>
              <a:rPr spc="-145" dirty="0"/>
              <a:t> </a:t>
            </a:r>
            <a:r>
              <a:rPr spc="-75" dirty="0"/>
              <a:t>purpose</a:t>
            </a:r>
            <a:r>
              <a:rPr spc="-145" dirty="0"/>
              <a:t> </a:t>
            </a:r>
            <a:r>
              <a:rPr spc="-45" dirty="0"/>
              <a:t>of</a:t>
            </a:r>
            <a:r>
              <a:rPr spc="-135" dirty="0"/>
              <a:t> </a:t>
            </a:r>
            <a:r>
              <a:rPr spc="-20" dirty="0"/>
              <a:t>this </a:t>
            </a:r>
            <a:r>
              <a:rPr spc="-80" dirty="0"/>
              <a:t>information</a:t>
            </a:r>
            <a:r>
              <a:rPr spc="-140" dirty="0"/>
              <a:t> </a:t>
            </a:r>
            <a:r>
              <a:rPr spc="-45" dirty="0"/>
              <a:t>is</a:t>
            </a:r>
            <a:r>
              <a:rPr spc="-150" dirty="0"/>
              <a:t> </a:t>
            </a:r>
            <a:r>
              <a:rPr spc="-45" dirty="0"/>
              <a:t>to</a:t>
            </a:r>
            <a:r>
              <a:rPr spc="-145" dirty="0"/>
              <a:t> </a:t>
            </a:r>
            <a:r>
              <a:rPr spc="-75" dirty="0"/>
              <a:t>educate</a:t>
            </a:r>
            <a:r>
              <a:rPr spc="-140" dirty="0"/>
              <a:t> </a:t>
            </a:r>
            <a:r>
              <a:rPr spc="-65" dirty="0"/>
              <a:t>and</a:t>
            </a:r>
            <a:r>
              <a:rPr spc="-155" dirty="0"/>
              <a:t> </a:t>
            </a:r>
            <a:r>
              <a:rPr spc="-45" dirty="0"/>
              <a:t>to</a:t>
            </a:r>
            <a:r>
              <a:rPr spc="-145" dirty="0"/>
              <a:t> </a:t>
            </a:r>
            <a:r>
              <a:rPr spc="-75" dirty="0"/>
              <a:t>provide</a:t>
            </a:r>
            <a:r>
              <a:rPr spc="-140" dirty="0"/>
              <a:t> </a:t>
            </a:r>
            <a:r>
              <a:rPr spc="-70" dirty="0"/>
              <a:t>some</a:t>
            </a:r>
            <a:r>
              <a:rPr spc="-145" dirty="0"/>
              <a:t> </a:t>
            </a:r>
            <a:r>
              <a:rPr spc="-70" dirty="0"/>
              <a:t>food</a:t>
            </a:r>
            <a:r>
              <a:rPr spc="-140" dirty="0"/>
              <a:t> </a:t>
            </a:r>
            <a:r>
              <a:rPr spc="-65" dirty="0"/>
              <a:t>for</a:t>
            </a:r>
            <a:r>
              <a:rPr spc="-130" dirty="0"/>
              <a:t> </a:t>
            </a:r>
            <a:r>
              <a:rPr spc="-10" dirty="0"/>
              <a:t>thought.</a:t>
            </a:r>
          </a:p>
          <a:p>
            <a:pPr>
              <a:lnSpc>
                <a:spcPct val="100000"/>
              </a:lnSpc>
              <a:spcBef>
                <a:spcPts val="20"/>
              </a:spcBef>
            </a:pPr>
            <a:endParaRPr sz="3150"/>
          </a:p>
          <a:p>
            <a:pPr marL="12700" marR="5080">
              <a:lnSpc>
                <a:spcPct val="79500"/>
              </a:lnSpc>
            </a:pPr>
            <a:r>
              <a:rPr spc="-70" dirty="0"/>
              <a:t>Copies</a:t>
            </a:r>
            <a:r>
              <a:rPr spc="-175" dirty="0"/>
              <a:t> </a:t>
            </a:r>
            <a:r>
              <a:rPr spc="-35" dirty="0"/>
              <a:t>of</a:t>
            </a:r>
            <a:r>
              <a:rPr spc="-145" dirty="0"/>
              <a:t> </a:t>
            </a:r>
            <a:r>
              <a:rPr spc="-70" dirty="0"/>
              <a:t>this</a:t>
            </a:r>
            <a:r>
              <a:rPr spc="-140" dirty="0"/>
              <a:t> </a:t>
            </a:r>
            <a:r>
              <a:rPr spc="-80" dirty="0"/>
              <a:t>presentation</a:t>
            </a:r>
            <a:r>
              <a:rPr spc="-130" dirty="0"/>
              <a:t> </a:t>
            </a:r>
            <a:r>
              <a:rPr spc="-60" dirty="0"/>
              <a:t>may</a:t>
            </a:r>
            <a:r>
              <a:rPr spc="-145" dirty="0"/>
              <a:t> </a:t>
            </a:r>
            <a:r>
              <a:rPr spc="-60" dirty="0"/>
              <a:t>not</a:t>
            </a:r>
            <a:r>
              <a:rPr spc="-145" dirty="0"/>
              <a:t> </a:t>
            </a:r>
            <a:r>
              <a:rPr spc="-50" dirty="0"/>
              <a:t>be</a:t>
            </a:r>
            <a:r>
              <a:rPr spc="-155" dirty="0"/>
              <a:t> </a:t>
            </a:r>
            <a:r>
              <a:rPr spc="-80" dirty="0"/>
              <a:t>distributed</a:t>
            </a:r>
            <a:r>
              <a:rPr spc="-130" dirty="0"/>
              <a:t> </a:t>
            </a:r>
            <a:r>
              <a:rPr spc="-45" dirty="0"/>
              <a:t>to</a:t>
            </a:r>
            <a:r>
              <a:rPr spc="-145" dirty="0"/>
              <a:t> </a:t>
            </a:r>
            <a:r>
              <a:rPr spc="-80" dirty="0"/>
              <a:t>others</a:t>
            </a:r>
            <a:r>
              <a:rPr spc="-125" dirty="0"/>
              <a:t> </a:t>
            </a:r>
            <a:r>
              <a:rPr spc="-85" dirty="0"/>
              <a:t>without </a:t>
            </a:r>
            <a:r>
              <a:rPr spc="-60" dirty="0"/>
              <a:t>the</a:t>
            </a:r>
            <a:r>
              <a:rPr spc="-145" dirty="0"/>
              <a:t> </a:t>
            </a:r>
            <a:r>
              <a:rPr spc="-75" dirty="0"/>
              <a:t>express</a:t>
            </a:r>
            <a:r>
              <a:rPr spc="-125" dirty="0"/>
              <a:t> </a:t>
            </a:r>
            <a:r>
              <a:rPr spc="-80" dirty="0"/>
              <a:t>written</a:t>
            </a:r>
            <a:r>
              <a:rPr spc="-120" dirty="0"/>
              <a:t> </a:t>
            </a:r>
            <a:r>
              <a:rPr spc="-80" dirty="0"/>
              <a:t>permission</a:t>
            </a:r>
            <a:r>
              <a:rPr spc="-130" dirty="0"/>
              <a:t> </a:t>
            </a:r>
            <a:r>
              <a:rPr spc="-45" dirty="0"/>
              <a:t>of</a:t>
            </a:r>
            <a:r>
              <a:rPr spc="-140" dirty="0"/>
              <a:t> </a:t>
            </a:r>
            <a:r>
              <a:rPr spc="-60" dirty="0"/>
              <a:t>the</a:t>
            </a:r>
            <a:r>
              <a:rPr spc="-130" dirty="0"/>
              <a:t> </a:t>
            </a:r>
            <a:r>
              <a:rPr spc="-85" dirty="0"/>
              <a:t>presenters.</a:t>
            </a:r>
            <a:r>
              <a:rPr spc="-160" dirty="0"/>
              <a:t> </a:t>
            </a:r>
            <a:r>
              <a:rPr spc="-60" dirty="0"/>
              <a:t>The</a:t>
            </a:r>
            <a:r>
              <a:rPr spc="-130" dirty="0"/>
              <a:t> </a:t>
            </a:r>
            <a:r>
              <a:rPr spc="-10" dirty="0"/>
              <a:t>information </a:t>
            </a:r>
            <a:r>
              <a:rPr spc="-85" dirty="0"/>
              <a:t>presented</a:t>
            </a:r>
            <a:r>
              <a:rPr spc="-125" dirty="0"/>
              <a:t> </a:t>
            </a:r>
            <a:r>
              <a:rPr spc="-45" dirty="0"/>
              <a:t>is</a:t>
            </a:r>
            <a:r>
              <a:rPr spc="-140" dirty="0"/>
              <a:t> </a:t>
            </a:r>
            <a:r>
              <a:rPr spc="-70" dirty="0"/>
              <a:t>only</a:t>
            </a:r>
            <a:r>
              <a:rPr spc="-155" dirty="0"/>
              <a:t> </a:t>
            </a:r>
            <a:r>
              <a:rPr spc="-75" dirty="0"/>
              <a:t>valid</a:t>
            </a:r>
            <a:r>
              <a:rPr spc="-140" dirty="0"/>
              <a:t> </a:t>
            </a:r>
            <a:r>
              <a:rPr spc="-45" dirty="0"/>
              <a:t>at</a:t>
            </a:r>
            <a:r>
              <a:rPr spc="-135" dirty="0"/>
              <a:t> </a:t>
            </a:r>
            <a:r>
              <a:rPr spc="-60" dirty="0"/>
              <a:t>the</a:t>
            </a:r>
            <a:r>
              <a:rPr spc="-130" dirty="0"/>
              <a:t> </a:t>
            </a:r>
            <a:r>
              <a:rPr spc="-70" dirty="0"/>
              <a:t>time</a:t>
            </a:r>
            <a:r>
              <a:rPr spc="-130" dirty="0"/>
              <a:t> </a:t>
            </a:r>
            <a:r>
              <a:rPr spc="-45" dirty="0"/>
              <a:t>of</a:t>
            </a:r>
            <a:r>
              <a:rPr spc="-135" dirty="0"/>
              <a:t> </a:t>
            </a:r>
            <a:r>
              <a:rPr spc="-60" dirty="0"/>
              <a:t>the</a:t>
            </a:r>
            <a:r>
              <a:rPr spc="-125" dirty="0"/>
              <a:t> </a:t>
            </a:r>
            <a:r>
              <a:rPr spc="-80" dirty="0"/>
              <a:t>actual</a:t>
            </a:r>
            <a:r>
              <a:rPr spc="-120" dirty="0"/>
              <a:t> </a:t>
            </a:r>
            <a:r>
              <a:rPr spc="-70" dirty="0"/>
              <a:t>live</a:t>
            </a:r>
            <a:r>
              <a:rPr spc="-150" dirty="0"/>
              <a:t> </a:t>
            </a:r>
            <a:r>
              <a:rPr spc="-20" dirty="0"/>
              <a:t>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5326" y="1649121"/>
            <a:ext cx="11181348" cy="2215991"/>
          </a:xfrm>
        </p:spPr>
        <p:txBody>
          <a:bodyPr/>
          <a:lstStyle/>
          <a:p>
            <a:r>
              <a:rPr lang="en-US" dirty="0"/>
              <a:t> </a:t>
            </a:r>
            <a:br>
              <a:rPr lang="en-US" dirty="0"/>
            </a:br>
            <a:r>
              <a:rPr lang="en-US" dirty="0"/>
              <a:t>National Apartment Association </a:t>
            </a:r>
            <a:br>
              <a:rPr lang="en-US" dirty="0"/>
            </a:br>
            <a:r>
              <a:rPr lang="en-US" dirty="0"/>
              <a:t>Navigating the Ins &amp; Outs of Data Privacy</a:t>
            </a:r>
            <a:br>
              <a:rPr lang="en-US" dirty="0"/>
            </a:br>
            <a:endParaRPr lang="en-US" dirty="0"/>
          </a:p>
        </p:txBody>
      </p:sp>
      <p:sp>
        <p:nvSpPr>
          <p:cNvPr id="6" name="Subtitle 4"/>
          <p:cNvSpPr txBox="1">
            <a:spLocks/>
          </p:cNvSpPr>
          <p:nvPr/>
        </p:nvSpPr>
        <p:spPr bwMode="gray">
          <a:xfrm>
            <a:off x="505326" y="4448219"/>
            <a:ext cx="3789272" cy="2116216"/>
          </a:xfrm>
          <a:prstGeom prst="rect">
            <a:avLst/>
          </a:prstGeom>
        </p:spPr>
        <p:txBody>
          <a:bodyPr vert="horz" wrap="square" lIns="0" tIns="0" rIns="0" bIns="0" numCol="1" rtlCol="0">
            <a:noAutofit/>
          </a:bodyPr>
          <a:lstStyle>
            <a:lvl1pPr marL="0" marR="0" indent="0" algn="l" defTabSz="457200" rtl="0" eaLnBrk="1" fontAlgn="auto" latinLnBrk="0" hangingPunct="1">
              <a:lnSpc>
                <a:spcPct val="90000"/>
              </a:lnSpc>
              <a:spcBef>
                <a:spcPct val="0"/>
              </a:spcBef>
              <a:spcAft>
                <a:spcPct val="0"/>
              </a:spcAft>
              <a:buClr>
                <a:schemeClr val="tx2"/>
              </a:buClr>
              <a:buSzTx/>
              <a:buFont typeface="Arial" pitchFamily="34" charset="0"/>
              <a:buNone/>
              <a:defRPr sz="3600" b="0" i="0" kern="1200">
                <a:solidFill>
                  <a:schemeClr val="bg1"/>
                </a:solidFill>
                <a:latin typeface="Arial" pitchFamily="34" charset="0"/>
                <a:ea typeface="Arial" pitchFamily="34" charset="0"/>
                <a:cs typeface="Arial" pitchFamily="34" charset="0"/>
              </a:defRPr>
            </a:lvl1pPr>
            <a:lvl2pPr marL="457200" indent="0" algn="ctr" defTabSz="457200" rtl="0" eaLnBrk="1" latinLnBrk="0" hangingPunct="1">
              <a:spcBef>
                <a:spcPts val="600"/>
              </a:spcBef>
              <a:buClr>
                <a:srgbClr val="565A5C"/>
              </a:buClr>
              <a:buFont typeface="Arial" pitchFamily="34" charset="0"/>
              <a:buNone/>
              <a:defRPr sz="1800" kern="1200">
                <a:solidFill>
                  <a:schemeClr val="tx1">
                    <a:tint val="75000"/>
                  </a:schemeClr>
                </a:solidFill>
                <a:latin typeface="+mn-lt"/>
                <a:ea typeface="+mn-ea"/>
                <a:cs typeface="Arial" pitchFamily="34" charset="0"/>
              </a:defRPr>
            </a:lvl2pPr>
            <a:lvl3pPr marL="914400" indent="0" algn="ctr" defTabSz="457200" rtl="0" eaLnBrk="1" latinLnBrk="0" hangingPunct="1">
              <a:spcBef>
                <a:spcPts val="400"/>
              </a:spcBef>
              <a:buClr>
                <a:schemeClr val="tx1"/>
              </a:buClr>
              <a:buFont typeface="Arial" pitchFamily="34" charset="0"/>
              <a:buNone/>
              <a:defRPr sz="1400" kern="1200">
                <a:solidFill>
                  <a:schemeClr val="tx1">
                    <a:tint val="75000"/>
                  </a:schemeClr>
                </a:solidFill>
                <a:latin typeface="+mn-lt"/>
                <a:ea typeface="+mn-ea"/>
                <a:cs typeface="Arial" pitchFamily="34" charset="0"/>
              </a:defRPr>
            </a:lvl3pPr>
            <a:lvl4pPr marL="1371600" indent="0" algn="ctr" defTabSz="457200" rtl="0" eaLnBrk="1" latinLnBrk="0" hangingPunct="1">
              <a:spcBef>
                <a:spcPts val="300"/>
              </a:spcBef>
              <a:buClr>
                <a:schemeClr val="tx1"/>
              </a:buClr>
              <a:buFont typeface="Arial" pitchFamily="34" charset="0"/>
              <a:buNone/>
              <a:defRPr sz="1200" kern="1200">
                <a:solidFill>
                  <a:schemeClr val="tx1">
                    <a:tint val="75000"/>
                  </a:schemeClr>
                </a:solidFill>
                <a:latin typeface="+mn-lt"/>
                <a:ea typeface="+mn-ea"/>
                <a:cs typeface="Arial" pitchFamily="34" charset="0"/>
              </a:defRPr>
            </a:lvl4pPr>
            <a:lvl5pPr marL="1828800" indent="0" algn="ctr" defTabSz="457200" rtl="0" eaLnBrk="1" latinLnBrk="0" hangingPunct="1">
              <a:spcBef>
                <a:spcPts val="300"/>
              </a:spcBef>
              <a:buClr>
                <a:schemeClr val="tx1"/>
              </a:buClr>
              <a:buFont typeface="Arial" pitchFamily="34" charset="0"/>
              <a:buNone/>
              <a:defRPr sz="1100" kern="1200">
                <a:solidFill>
                  <a:schemeClr val="tx1">
                    <a:tint val="75000"/>
                  </a:schemeClr>
                </a:solidFill>
                <a:latin typeface="+mn-lt"/>
                <a:ea typeface="+mn-ea"/>
                <a:cs typeface="Arial" pitchFamily="34" charset="0"/>
              </a:defRPr>
            </a:lvl5pPr>
            <a:lvl6pPr marL="2286000" indent="0" algn="ctr" defTabSz="4572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6E2D91"/>
              </a:buClr>
              <a:defRPr/>
            </a:pPr>
            <a:r>
              <a:rPr lang="en-US" sz="2000" b="1" dirty="0">
                <a:solidFill>
                  <a:srgbClr val="FFFFFF"/>
                </a:solidFill>
              </a:rPr>
              <a:t>September 14, 2022</a:t>
            </a:r>
          </a:p>
          <a:p>
            <a:pPr>
              <a:buClr>
                <a:srgbClr val="6E2D91"/>
              </a:buClr>
              <a:defRPr/>
            </a:pPr>
            <a:endParaRPr lang="en-US" sz="2000" b="1" dirty="0">
              <a:solidFill>
                <a:srgbClr val="FFFFFF"/>
              </a:solidFill>
            </a:endParaRPr>
          </a:p>
          <a:p>
            <a:pPr>
              <a:buClr>
                <a:srgbClr val="6E2D91"/>
              </a:buClr>
              <a:defRPr/>
            </a:pPr>
            <a:endParaRPr lang="en-US" sz="2000" b="1" dirty="0">
              <a:solidFill>
                <a:srgbClr val="FFFFFF"/>
              </a:solidFill>
            </a:endParaRPr>
          </a:p>
          <a:p>
            <a:pPr>
              <a:buClr>
                <a:srgbClr val="6E2D91"/>
              </a:buClr>
              <a:defRPr/>
            </a:pPr>
            <a:endParaRPr lang="en-US" sz="2000" b="1" dirty="0">
              <a:solidFill>
                <a:srgbClr val="FFFFFF"/>
              </a:solidFill>
            </a:endParaRPr>
          </a:p>
          <a:p>
            <a:pPr>
              <a:buClr>
                <a:srgbClr val="6E2D91"/>
              </a:buClr>
              <a:defRPr/>
            </a:pPr>
            <a:r>
              <a:rPr lang="en-US" sz="1800" b="1" dirty="0">
                <a:solidFill>
                  <a:srgbClr val="FFFFFF"/>
                </a:solidFill>
              </a:rPr>
              <a:t>Peter Stockburger</a:t>
            </a:r>
          </a:p>
          <a:p>
            <a:pPr>
              <a:buClr>
                <a:srgbClr val="6E2D91"/>
              </a:buClr>
              <a:defRPr/>
            </a:pPr>
            <a:r>
              <a:rPr lang="en-US" sz="1800" b="1" dirty="0">
                <a:solidFill>
                  <a:srgbClr val="FFFFFF"/>
                </a:solidFill>
              </a:rPr>
              <a:t>Dentons</a:t>
            </a:r>
          </a:p>
          <a:p>
            <a:pPr>
              <a:buClr>
                <a:srgbClr val="6E2D91"/>
              </a:buClr>
              <a:defRPr/>
            </a:pPr>
            <a:r>
              <a:rPr lang="en-US" sz="1800" b="1" dirty="0">
                <a:solidFill>
                  <a:srgbClr val="FFFFFF"/>
                </a:solidFill>
              </a:rPr>
              <a:t>619.595.8018</a:t>
            </a:r>
          </a:p>
          <a:p>
            <a:pPr>
              <a:buClr>
                <a:srgbClr val="6E2D91"/>
              </a:buClr>
              <a:defRPr/>
            </a:pPr>
            <a:r>
              <a:rPr lang="en-US" sz="1800" b="1" dirty="0">
                <a:solidFill>
                  <a:srgbClr val="FFFFFF"/>
                </a:solidFill>
              </a:rPr>
              <a:t>peter.stockburger@dentons.com</a:t>
            </a:r>
          </a:p>
          <a:p>
            <a:pPr>
              <a:buClr>
                <a:srgbClr val="6E2D91"/>
              </a:buClr>
              <a:defRPr/>
            </a:pPr>
            <a:endParaRPr lang="en-US" sz="2000" dirty="0">
              <a:solidFill>
                <a:srgbClr val="FFFFFF"/>
              </a:solidFill>
            </a:endParaRPr>
          </a:p>
        </p:txBody>
      </p:sp>
      <p:pic>
        <p:nvPicPr>
          <p:cNvPr id="3" name="Picture 2" descr="Logo, company name&#10;&#10;Description automatically generated">
            <a:extLst>
              <a:ext uri="{FF2B5EF4-FFF2-40B4-BE49-F238E27FC236}">
                <a16:creationId xmlns:a16="http://schemas.microsoft.com/office/drawing/2014/main" id="{98AEBB09-4359-464F-BC73-42B12F589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565" y="293564"/>
            <a:ext cx="1635540" cy="903705"/>
          </a:xfrm>
          <a:prstGeom prst="rect">
            <a:avLst/>
          </a:prstGeom>
        </p:spPr>
      </p:pic>
      <p:sp>
        <p:nvSpPr>
          <p:cNvPr id="7" name="TextBox 6">
            <a:extLst>
              <a:ext uri="{FF2B5EF4-FFF2-40B4-BE49-F238E27FC236}">
                <a16:creationId xmlns:a16="http://schemas.microsoft.com/office/drawing/2014/main" id="{ABE94443-7384-4309-A813-9D524A4BD207}"/>
              </a:ext>
            </a:extLst>
          </p:cNvPr>
          <p:cNvSpPr txBox="1"/>
          <p:nvPr/>
        </p:nvSpPr>
        <p:spPr>
          <a:xfrm>
            <a:off x="4371654" y="5364106"/>
            <a:ext cx="3929864" cy="1200329"/>
          </a:xfrm>
          <a:prstGeom prst="rect">
            <a:avLst/>
          </a:prstGeom>
          <a:noFill/>
        </p:spPr>
        <p:txBody>
          <a:bodyPr wrap="square">
            <a:spAutoFit/>
          </a:bodyPr>
          <a:lstStyle/>
          <a:p>
            <a:pPr>
              <a:buClr>
                <a:srgbClr val="6E2D91"/>
              </a:buClr>
              <a:defRPr/>
            </a:pPr>
            <a:r>
              <a:rPr lang="en-US" sz="1800" b="1" dirty="0">
                <a:solidFill>
                  <a:srgbClr val="FFFFFF"/>
                </a:solidFill>
              </a:rPr>
              <a:t>Matt Nolley</a:t>
            </a:r>
          </a:p>
          <a:p>
            <a:pPr>
              <a:buClr>
                <a:srgbClr val="6E2D91"/>
              </a:buClr>
              <a:defRPr/>
            </a:pPr>
            <a:r>
              <a:rPr lang="en-US" sz="1800" b="1" dirty="0">
                <a:solidFill>
                  <a:srgbClr val="FFFFFF"/>
                </a:solidFill>
              </a:rPr>
              <a:t>Dentons</a:t>
            </a:r>
          </a:p>
          <a:p>
            <a:pPr>
              <a:buClr>
                <a:srgbClr val="6E2D91"/>
              </a:buClr>
              <a:defRPr/>
            </a:pPr>
            <a:r>
              <a:rPr lang="en-US" b="1" dirty="0">
                <a:solidFill>
                  <a:srgbClr val="FFFFFF"/>
                </a:solidFill>
              </a:rPr>
              <a:t>317.968.5483</a:t>
            </a:r>
            <a:endParaRPr lang="en-US" sz="1800" b="1" dirty="0">
              <a:solidFill>
                <a:srgbClr val="FFFFFF"/>
              </a:solidFill>
            </a:endParaRPr>
          </a:p>
          <a:p>
            <a:pPr>
              <a:buClr>
                <a:srgbClr val="6E2D91"/>
              </a:buClr>
              <a:defRPr/>
            </a:pPr>
            <a:r>
              <a:rPr lang="en-US" b="1" dirty="0">
                <a:solidFill>
                  <a:srgbClr val="FFFFFF"/>
                </a:solidFill>
              </a:rPr>
              <a:t>matthew.nolley@dentons.com</a:t>
            </a:r>
            <a:endParaRPr lang="en-US" sz="1800" b="1" dirty="0">
              <a:solidFill>
                <a:srgbClr val="FFFFFF"/>
              </a:solidFill>
            </a:endParaRPr>
          </a:p>
        </p:txBody>
      </p:sp>
      <p:sp>
        <p:nvSpPr>
          <p:cNvPr id="9" name="TextBox 8">
            <a:extLst>
              <a:ext uri="{FF2B5EF4-FFF2-40B4-BE49-F238E27FC236}">
                <a16:creationId xmlns:a16="http://schemas.microsoft.com/office/drawing/2014/main" id="{B7C8B40C-B72C-4E41-97EC-5228E23B16DA}"/>
              </a:ext>
            </a:extLst>
          </p:cNvPr>
          <p:cNvSpPr txBox="1"/>
          <p:nvPr/>
        </p:nvSpPr>
        <p:spPr>
          <a:xfrm>
            <a:off x="8219146" y="5364107"/>
            <a:ext cx="6935056" cy="1200329"/>
          </a:xfrm>
          <a:prstGeom prst="rect">
            <a:avLst/>
          </a:prstGeom>
          <a:noFill/>
        </p:spPr>
        <p:txBody>
          <a:bodyPr wrap="square">
            <a:spAutoFit/>
          </a:bodyPr>
          <a:lstStyle/>
          <a:p>
            <a:pPr>
              <a:buClr>
                <a:srgbClr val="6E2D91"/>
              </a:buClr>
              <a:defRPr/>
            </a:pPr>
            <a:r>
              <a:rPr lang="en-US" b="1" dirty="0">
                <a:solidFill>
                  <a:srgbClr val="FFFFFF"/>
                </a:solidFill>
              </a:rPr>
              <a:t>Ryan Daugherty</a:t>
            </a:r>
            <a:endParaRPr lang="en-US" sz="1800" b="1" dirty="0">
              <a:solidFill>
                <a:srgbClr val="FFFFFF"/>
              </a:solidFill>
            </a:endParaRPr>
          </a:p>
          <a:p>
            <a:pPr>
              <a:buClr>
                <a:srgbClr val="6E2D91"/>
              </a:buClr>
              <a:defRPr/>
            </a:pPr>
            <a:r>
              <a:rPr lang="en-US" sz="1800" b="1" dirty="0">
                <a:solidFill>
                  <a:srgbClr val="FFFFFF"/>
                </a:solidFill>
              </a:rPr>
              <a:t>Dentons</a:t>
            </a:r>
          </a:p>
          <a:p>
            <a:pPr>
              <a:buClr>
                <a:srgbClr val="6E2D91"/>
              </a:buClr>
              <a:defRPr/>
            </a:pPr>
            <a:r>
              <a:rPr lang="en-US" b="1" dirty="0">
                <a:solidFill>
                  <a:srgbClr val="FFFFFF"/>
                </a:solidFill>
              </a:rPr>
              <a:t>205.930.5100</a:t>
            </a:r>
            <a:endParaRPr lang="en-US" sz="1800" b="1" dirty="0">
              <a:solidFill>
                <a:srgbClr val="FFFFFF"/>
              </a:solidFill>
            </a:endParaRPr>
          </a:p>
          <a:p>
            <a:pPr>
              <a:buClr>
                <a:srgbClr val="6E2D91"/>
              </a:buClr>
              <a:defRPr/>
            </a:pPr>
            <a:r>
              <a:rPr lang="en-US" b="1" dirty="0">
                <a:solidFill>
                  <a:srgbClr val="FFFFFF"/>
                </a:solidFill>
              </a:rPr>
              <a:t>ryan.daugherty</a:t>
            </a:r>
            <a:r>
              <a:rPr lang="en-US" sz="1800" b="1" dirty="0">
                <a:solidFill>
                  <a:srgbClr val="FFFFFF"/>
                </a:solidFill>
              </a:rPr>
              <a:t>@dentons.com</a:t>
            </a:r>
          </a:p>
        </p:txBody>
      </p:sp>
    </p:spTree>
    <p:custDataLst>
      <p:tags r:id="rId1"/>
    </p:custDataLst>
    <p:extLst>
      <p:ext uri="{BB962C8B-B14F-4D97-AF65-F5344CB8AC3E}">
        <p14:creationId xmlns:p14="http://schemas.microsoft.com/office/powerpoint/2010/main" val="24560754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11852-2E6F-438C-96D1-AEA98AB54D68}"/>
              </a:ext>
            </a:extLst>
          </p:cNvPr>
          <p:cNvSpPr>
            <a:spLocks noGrp="1"/>
          </p:cNvSpPr>
          <p:nvPr>
            <p:ph type="dt" sz="half" idx="15"/>
          </p:nvPr>
        </p:nvSpPr>
        <p:spPr/>
        <p:txBody>
          <a:bodyPr/>
          <a:lstStyle/>
          <a:p>
            <a:endParaRPr lang="en-GB" dirty="0"/>
          </a:p>
        </p:txBody>
      </p:sp>
      <p:sp>
        <p:nvSpPr>
          <p:cNvPr id="3" name="Footer Placeholder 2">
            <a:extLst>
              <a:ext uri="{FF2B5EF4-FFF2-40B4-BE49-F238E27FC236}">
                <a16:creationId xmlns:a16="http://schemas.microsoft.com/office/drawing/2014/main" id="{0D70F38F-97B8-475E-981A-D3DAF26D6735}"/>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7F714C09-AEE2-4E63-8299-76B5CA8B1D8B}"/>
              </a:ext>
            </a:extLst>
          </p:cNvPr>
          <p:cNvSpPr>
            <a:spLocks noGrp="1"/>
          </p:cNvSpPr>
          <p:nvPr>
            <p:ph type="sldNum" sz="quarter" idx="17"/>
          </p:nvPr>
        </p:nvSpPr>
        <p:spPr/>
        <p:txBody>
          <a:bodyPr/>
          <a:lstStyle/>
          <a:p>
            <a:fld id="{23AA811B-2EBD-4900-905E-5BE206449611}" type="slidenum">
              <a:rPr lang="en-GB" smtClean="0"/>
              <a:pPr/>
              <a:t>5</a:t>
            </a:fld>
            <a:endParaRPr lang="en-GB" dirty="0"/>
          </a:p>
        </p:txBody>
      </p:sp>
      <p:sp>
        <p:nvSpPr>
          <p:cNvPr id="5" name="Title 4">
            <a:extLst>
              <a:ext uri="{FF2B5EF4-FFF2-40B4-BE49-F238E27FC236}">
                <a16:creationId xmlns:a16="http://schemas.microsoft.com/office/drawing/2014/main" id="{188DC7D6-FE27-4AF9-9C76-778397F01DB3}"/>
              </a:ext>
            </a:extLst>
          </p:cNvPr>
          <p:cNvSpPr>
            <a:spLocks noGrp="1"/>
          </p:cNvSpPr>
          <p:nvPr>
            <p:ph type="title"/>
          </p:nvPr>
        </p:nvSpPr>
        <p:spPr/>
        <p:txBody>
          <a:bodyPr/>
          <a:lstStyle/>
          <a:p>
            <a:r>
              <a:rPr lang="en-US" dirty="0"/>
              <a:t>Agenda	</a:t>
            </a:r>
          </a:p>
        </p:txBody>
      </p:sp>
      <p:sp>
        <p:nvSpPr>
          <p:cNvPr id="6" name="Text Placeholder 5">
            <a:extLst>
              <a:ext uri="{FF2B5EF4-FFF2-40B4-BE49-F238E27FC236}">
                <a16:creationId xmlns:a16="http://schemas.microsoft.com/office/drawing/2014/main" id="{A1ABD8EE-D5CC-4F1A-8AAF-C1349332932D}"/>
              </a:ext>
            </a:extLst>
          </p:cNvPr>
          <p:cNvSpPr>
            <a:spLocks noGrp="1"/>
          </p:cNvSpPr>
          <p:nvPr>
            <p:ph type="body" sz="quarter" idx="13"/>
          </p:nvPr>
        </p:nvSpPr>
        <p:spPr>
          <a:xfrm>
            <a:off x="576000" y="1728000"/>
            <a:ext cx="9691950" cy="4264813"/>
          </a:xfrm>
        </p:spPr>
        <p:txBody>
          <a:bodyPr/>
          <a:lstStyle/>
          <a:p>
            <a:pPr marL="457200" indent="-457200">
              <a:buFont typeface="+mj-lt"/>
              <a:buAutoNum type="arabicPeriod"/>
            </a:pPr>
            <a:r>
              <a:rPr lang="en-US" sz="2400" dirty="0"/>
              <a:t>Introductions</a:t>
            </a:r>
          </a:p>
          <a:p>
            <a:pPr marL="457200" indent="-457200">
              <a:buFont typeface="+mj-lt"/>
              <a:buAutoNum type="arabicPeriod"/>
            </a:pPr>
            <a:r>
              <a:rPr lang="en-US" sz="2400" dirty="0"/>
              <a:t>Apartments &amp; data – setting the table</a:t>
            </a:r>
          </a:p>
          <a:p>
            <a:pPr marL="457200" indent="-457200">
              <a:buFont typeface="+mj-lt"/>
              <a:buAutoNum type="arabicPeriod"/>
            </a:pPr>
            <a:r>
              <a:rPr lang="en-US" sz="2400" dirty="0"/>
              <a:t>Overview of changing US privacy laws</a:t>
            </a:r>
          </a:p>
          <a:p>
            <a:pPr marL="457200" indent="-457200">
              <a:buFont typeface="+mj-lt"/>
              <a:buAutoNum type="arabicPeriod"/>
            </a:pPr>
            <a:r>
              <a:rPr lang="en-US" sz="2400" dirty="0"/>
              <a:t>Key takeaways heading into 2023</a:t>
            </a:r>
          </a:p>
          <a:p>
            <a:pPr marL="457200" indent="-457200">
              <a:buFont typeface="+mj-lt"/>
              <a:buAutoNum type="arabicPeriod"/>
            </a:pPr>
            <a:r>
              <a:rPr lang="en-US" sz="2400" dirty="0"/>
              <a:t>Questions</a:t>
            </a:r>
          </a:p>
          <a:p>
            <a:pPr>
              <a:buNone/>
            </a:pPr>
            <a:endParaRPr lang="en-US" sz="2400" dirty="0"/>
          </a:p>
        </p:txBody>
      </p:sp>
    </p:spTree>
    <p:extLst>
      <p:ext uri="{BB962C8B-B14F-4D97-AF65-F5344CB8AC3E}">
        <p14:creationId xmlns:p14="http://schemas.microsoft.com/office/powerpoint/2010/main" val="705173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C965E-B7FD-48E2-9208-951637E1F878}"/>
              </a:ext>
            </a:extLst>
          </p:cNvPr>
          <p:cNvSpPr>
            <a:spLocks noGrp="1"/>
          </p:cNvSpPr>
          <p:nvPr>
            <p:ph type="title"/>
          </p:nvPr>
        </p:nvSpPr>
        <p:spPr/>
        <p:txBody>
          <a:bodyPr/>
          <a:lstStyle/>
          <a:p>
            <a:r>
              <a:rPr lang="en-US" dirty="0"/>
              <a:t>Apartments &amp; Data</a:t>
            </a:r>
            <a:br>
              <a:rPr lang="en-US" dirty="0"/>
            </a:br>
            <a:r>
              <a:rPr lang="en-US" dirty="0"/>
              <a:t>Setting the Table</a:t>
            </a:r>
          </a:p>
        </p:txBody>
      </p:sp>
      <p:sp>
        <p:nvSpPr>
          <p:cNvPr id="4" name="Content Placeholder 3">
            <a:extLst>
              <a:ext uri="{FF2B5EF4-FFF2-40B4-BE49-F238E27FC236}">
                <a16:creationId xmlns:a16="http://schemas.microsoft.com/office/drawing/2014/main" id="{E25FE254-8458-4143-84B4-A8E63DA237EE}"/>
              </a:ext>
            </a:extLst>
          </p:cNvPr>
          <p:cNvSpPr>
            <a:spLocks noGrp="1"/>
          </p:cNvSpPr>
          <p:nvPr>
            <p:ph idx="1"/>
          </p:nvPr>
        </p:nvSpPr>
        <p:spPr>
          <a:xfrm>
            <a:off x="6674399" y="1727200"/>
            <a:ext cx="4942800" cy="5129048"/>
          </a:xfrm>
        </p:spPr>
        <p:txBody>
          <a:bodyPr/>
          <a:lstStyle/>
          <a:p>
            <a:r>
              <a:rPr lang="en-US" sz="1800" b="1" dirty="0">
                <a:solidFill>
                  <a:srgbClr val="00B0F0"/>
                </a:solidFill>
              </a:rPr>
              <a:t>The rise of </a:t>
            </a:r>
            <a:r>
              <a:rPr lang="en-US" sz="1800" b="1" dirty="0" err="1">
                <a:solidFill>
                  <a:srgbClr val="00B0F0"/>
                </a:solidFill>
              </a:rPr>
              <a:t>Proptech</a:t>
            </a:r>
            <a:r>
              <a:rPr lang="en-US" sz="1800" dirty="0"/>
              <a:t>. The merging of technology with real estate assets is on the rise.</a:t>
            </a:r>
          </a:p>
          <a:p>
            <a:r>
              <a:rPr lang="en-US" sz="1800" b="1" dirty="0">
                <a:solidFill>
                  <a:srgbClr val="00B0F0"/>
                </a:solidFill>
              </a:rPr>
              <a:t>Multiple stakeholders</a:t>
            </a:r>
            <a:r>
              <a:rPr lang="en-US" sz="1800" dirty="0"/>
              <a:t>. Owners, operators, property management system owners, and software providers are sharing data. </a:t>
            </a:r>
          </a:p>
          <a:p>
            <a:r>
              <a:rPr lang="en-US" sz="1800" b="1" dirty="0">
                <a:solidFill>
                  <a:srgbClr val="00B0F0"/>
                </a:solidFill>
              </a:rPr>
              <a:t>Website collections</a:t>
            </a:r>
            <a:r>
              <a:rPr lang="en-US" sz="1800" dirty="0"/>
              <a:t>. From digital walkthroughs to verifying eligible tenants, web platforms are new collection methods.</a:t>
            </a:r>
          </a:p>
          <a:p>
            <a:r>
              <a:rPr lang="en-US" sz="1800" b="1" dirty="0">
                <a:solidFill>
                  <a:srgbClr val="00B0F0"/>
                </a:solidFill>
              </a:rPr>
              <a:t>Smart Apartments</a:t>
            </a:r>
            <a:r>
              <a:rPr lang="en-US" sz="1800" dirty="0"/>
              <a:t>. From smart locks to thermostats, smart devices usher in privacy concerns. </a:t>
            </a:r>
          </a:p>
          <a:p>
            <a:r>
              <a:rPr lang="en-US" sz="1800" b="1" dirty="0">
                <a:solidFill>
                  <a:srgbClr val="00B0F0"/>
                </a:solidFill>
              </a:rPr>
              <a:t>Security features</a:t>
            </a:r>
            <a:r>
              <a:rPr lang="en-US" sz="1800" dirty="0"/>
              <a:t>. Security features introduce new and innovative ways to collect information.</a:t>
            </a:r>
          </a:p>
        </p:txBody>
      </p:sp>
      <p:sp>
        <p:nvSpPr>
          <p:cNvPr id="6" name="Date Placeholder 5">
            <a:extLst>
              <a:ext uri="{FF2B5EF4-FFF2-40B4-BE49-F238E27FC236}">
                <a16:creationId xmlns:a16="http://schemas.microsoft.com/office/drawing/2014/main" id="{5E43104F-4C1B-4E1F-ADFF-B8607C4B8657}"/>
              </a:ext>
            </a:extLst>
          </p:cNvPr>
          <p:cNvSpPr>
            <a:spLocks noGrp="1"/>
          </p:cNvSpPr>
          <p:nvPr>
            <p:ph type="dt" sz="half" idx="15"/>
          </p:nvPr>
        </p:nvSpPr>
        <p:spPr/>
        <p:txBody>
          <a:bodyPr/>
          <a:lstStyle/>
          <a:p>
            <a:endParaRPr lang="en-GB" dirty="0"/>
          </a:p>
        </p:txBody>
      </p:sp>
      <p:sp>
        <p:nvSpPr>
          <p:cNvPr id="8" name="Slide Number Placeholder 7">
            <a:extLst>
              <a:ext uri="{FF2B5EF4-FFF2-40B4-BE49-F238E27FC236}">
                <a16:creationId xmlns:a16="http://schemas.microsoft.com/office/drawing/2014/main" id="{47B89CD2-3465-48B9-A708-45186DF275ED}"/>
              </a:ext>
            </a:extLst>
          </p:cNvPr>
          <p:cNvSpPr>
            <a:spLocks noGrp="1"/>
          </p:cNvSpPr>
          <p:nvPr>
            <p:ph type="sldNum" sz="quarter" idx="17"/>
          </p:nvPr>
        </p:nvSpPr>
        <p:spPr/>
        <p:txBody>
          <a:bodyPr/>
          <a:lstStyle/>
          <a:p>
            <a:fld id="{23AA811B-2EBD-4900-905E-5BE206449611}" type="slidenum">
              <a:rPr lang="en-GB" smtClean="0"/>
              <a:pPr/>
              <a:t>6</a:t>
            </a:fld>
            <a:endParaRPr lang="en-GB" dirty="0"/>
          </a:p>
        </p:txBody>
      </p:sp>
      <p:pic>
        <p:nvPicPr>
          <p:cNvPr id="22" name="Picture Placeholder 21" descr="A picture containing outdoor, building, city, sky&#10;&#10;Description automatically generated">
            <a:extLst>
              <a:ext uri="{FF2B5EF4-FFF2-40B4-BE49-F238E27FC236}">
                <a16:creationId xmlns:a16="http://schemas.microsoft.com/office/drawing/2014/main" id="{F7CB79B6-6B9D-4971-8D90-DC152A92EB4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7037" r="27037"/>
          <a:stretch>
            <a:fillRect/>
          </a:stretch>
        </p:blipFill>
        <p:spPr/>
      </p:pic>
    </p:spTree>
    <p:extLst>
      <p:ext uri="{BB962C8B-B14F-4D97-AF65-F5344CB8AC3E}">
        <p14:creationId xmlns:p14="http://schemas.microsoft.com/office/powerpoint/2010/main" val="295931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Privacy Landscape</a:t>
            </a:r>
          </a:p>
        </p:txBody>
      </p:sp>
      <p:sp>
        <p:nvSpPr>
          <p:cNvPr id="7" name="Slide Number Placeholder 6"/>
          <p:cNvSpPr>
            <a:spLocks noGrp="1"/>
          </p:cNvSpPr>
          <p:nvPr>
            <p:ph type="sldNum" sz="quarter" idx="16"/>
          </p:nvPr>
        </p:nvSpPr>
        <p:spPr/>
        <p:txBody>
          <a:bodyPr/>
          <a:lstStyle/>
          <a:p>
            <a:fld id="{23AA811B-2EBD-4900-905E-5BE206449611}" type="slidenum">
              <a:rPr lang="en-GB" smtClean="0"/>
              <a:pPr/>
              <a:t>7</a:t>
            </a:fld>
            <a:endParaRPr lang="en-GB" dirty="0"/>
          </a:p>
        </p:txBody>
      </p:sp>
      <p:graphicFrame>
        <p:nvGraphicFramePr>
          <p:cNvPr id="8" name="Diagram 7"/>
          <p:cNvGraphicFramePr/>
          <p:nvPr/>
        </p:nvGraphicFramePr>
        <p:xfrm>
          <a:off x="280328" y="1319706"/>
          <a:ext cx="11574788" cy="48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26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a:xfrm>
            <a:off x="446463" y="362578"/>
            <a:ext cx="4910400" cy="6493669"/>
          </a:xfrm>
        </p:spPr>
        <p:txBody>
          <a:bodyPr/>
          <a:lstStyle/>
          <a:p>
            <a:pPr marL="0" indent="0">
              <a:buNone/>
            </a:pPr>
            <a:r>
              <a:rPr lang="en-US" sz="2000" b="1" u="sng" dirty="0">
                <a:solidFill>
                  <a:srgbClr val="00B0F0"/>
                </a:solidFill>
              </a:rPr>
              <a:t>California Consumer Privacy Act (CCPA)</a:t>
            </a:r>
          </a:p>
          <a:p>
            <a:endParaRPr lang="en-US" sz="1700" dirty="0"/>
          </a:p>
          <a:p>
            <a:r>
              <a:rPr lang="en-US" sz="1800" b="1" u="sng" dirty="0"/>
              <a:t>In effect </a:t>
            </a:r>
            <a:r>
              <a:rPr lang="en-US" sz="1800" dirty="0"/>
              <a:t>since January 1, 2020.</a:t>
            </a:r>
            <a:endParaRPr lang="en-US" sz="1800" b="1" u="sng" dirty="0"/>
          </a:p>
          <a:p>
            <a:r>
              <a:rPr lang="en-US" sz="1800" b="1" u="sng" dirty="0"/>
              <a:t>Who is covered?</a:t>
            </a:r>
            <a:r>
              <a:rPr lang="en-US" sz="1800" dirty="0"/>
              <a:t> Only covered “businesses”</a:t>
            </a:r>
            <a:endParaRPr lang="en-US" sz="1800" b="1" u="sng" dirty="0"/>
          </a:p>
          <a:p>
            <a:pPr lvl="1"/>
            <a:r>
              <a:rPr lang="en-US" sz="1800" b="1" u="sng" dirty="0"/>
              <a:t>Definition #1</a:t>
            </a:r>
            <a:r>
              <a:rPr lang="en-US" sz="1800" dirty="0"/>
              <a:t> – For profit organizations that: (a) “do business” in California; (b) collect the PI of California residents; and (c) meet one of three thresholds: (i) $25m in gross revenue; (ii) collects information on 50k or more individuals; or (iii) derives 50% of revenue from selling. </a:t>
            </a:r>
          </a:p>
          <a:p>
            <a:pPr lvl="1"/>
            <a:r>
              <a:rPr lang="en-US" sz="1800" b="1" u="sng" dirty="0"/>
              <a:t>Definition #2</a:t>
            </a:r>
            <a:r>
              <a:rPr lang="en-US" sz="1800" dirty="0"/>
              <a:t> – A for profit organization that is controlled by, or controls definition #1, and shares common branding.  </a:t>
            </a:r>
          </a:p>
          <a:p>
            <a:r>
              <a:rPr lang="en-US" sz="1800" b="1" u="sng" dirty="0"/>
              <a:t>What is covered?</a:t>
            </a:r>
            <a:r>
              <a:rPr lang="en-US" sz="1800" dirty="0"/>
              <a:t> “Personal information” which is defined broadly as any information that can be reasonably identifiable to an individual. Records of purchases, profiles, and digital information is included. </a:t>
            </a:r>
            <a:endParaRPr lang="en-US" sz="1800" b="1" u="sng" dirty="0"/>
          </a:p>
          <a:p>
            <a:r>
              <a:rPr lang="en-US" sz="1800" b="1" u="sng" dirty="0"/>
              <a:t>Who is a consumer?</a:t>
            </a:r>
            <a:r>
              <a:rPr lang="en-US" sz="1800" dirty="0"/>
              <a:t> California residents, as defined under the California Tax Code. </a:t>
            </a:r>
          </a:p>
          <a:p>
            <a:endParaRPr lang="en-US" sz="1700" dirty="0"/>
          </a:p>
          <a:p>
            <a:pPr marL="180000" lvl="1" indent="0">
              <a:buNone/>
            </a:pPr>
            <a:endParaRPr lang="en-US" sz="1800" dirty="0"/>
          </a:p>
          <a:p>
            <a:pPr lvl="1"/>
            <a:endParaRPr lang="en-US" sz="1800" dirty="0"/>
          </a:p>
        </p:txBody>
      </p:sp>
      <p:sp>
        <p:nvSpPr>
          <p:cNvPr id="8" name="Slide Number Placeholder 7"/>
          <p:cNvSpPr>
            <a:spLocks noGrp="1"/>
          </p:cNvSpPr>
          <p:nvPr>
            <p:ph type="sldNum" sz="quarter" idx="16"/>
          </p:nvPr>
        </p:nvSpPr>
        <p:spPr/>
        <p:txBody>
          <a:bodyPr/>
          <a:lstStyle/>
          <a:p>
            <a:fld id="{23AA811B-2EBD-4900-905E-5BE206449611}" type="slidenum">
              <a:rPr lang="en-GB" smtClean="0"/>
              <a:pPr/>
              <a:t>8</a:t>
            </a:fld>
            <a:endParaRPr lang="en-GB" dirty="0"/>
          </a:p>
        </p:txBody>
      </p:sp>
      <p:pic>
        <p:nvPicPr>
          <p:cNvPr id="19" name="Picture Placeholder 18" descr="A picture containing light&#10;&#10;Description automatically generated">
            <a:extLst>
              <a:ext uri="{FF2B5EF4-FFF2-40B4-BE49-F238E27FC236}">
                <a16:creationId xmlns:a16="http://schemas.microsoft.com/office/drawing/2014/main" id="{DFC4C75C-74B2-458F-808A-CD817F4CE2E3}"/>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4982" r="24982"/>
          <a:stretch>
            <a:fillRect/>
          </a:stretch>
        </p:blipFill>
        <p:spPr/>
      </p:pic>
    </p:spTree>
    <p:extLst>
      <p:ext uri="{BB962C8B-B14F-4D97-AF65-F5344CB8AC3E}">
        <p14:creationId xmlns:p14="http://schemas.microsoft.com/office/powerpoint/2010/main" val="339561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a:xfrm>
            <a:off x="446463" y="362578"/>
            <a:ext cx="4910400" cy="6493669"/>
          </a:xfrm>
        </p:spPr>
        <p:txBody>
          <a:bodyPr/>
          <a:lstStyle/>
          <a:p>
            <a:pPr marL="0" indent="0">
              <a:buNone/>
            </a:pPr>
            <a:r>
              <a:rPr lang="en-US" sz="2000" b="1" u="sng" dirty="0">
                <a:solidFill>
                  <a:srgbClr val="00B0F0"/>
                </a:solidFill>
              </a:rPr>
              <a:t>California Consumer Privacy Act (CCPA)</a:t>
            </a:r>
          </a:p>
          <a:p>
            <a:endParaRPr lang="en-US" sz="1700" dirty="0"/>
          </a:p>
          <a:p>
            <a:r>
              <a:rPr lang="en-US" sz="1800" b="1" u="sng" dirty="0"/>
              <a:t>What are the obligations?</a:t>
            </a:r>
            <a:r>
              <a:rPr lang="en-US" sz="1800" dirty="0"/>
              <a:t> Covered businesses must provide external notices, privacy policy disclosures, training, and extend certain consumer rights.</a:t>
            </a:r>
            <a:endParaRPr lang="en-US" sz="1800" b="1" u="sng" dirty="0"/>
          </a:p>
          <a:p>
            <a:r>
              <a:rPr lang="en-US" sz="1800" b="1" u="sng" dirty="0"/>
              <a:t>What rights are provided?</a:t>
            </a:r>
            <a:r>
              <a:rPr lang="en-US" sz="1800" dirty="0"/>
              <a:t> California residents are provided a right to know, delete, opt-out of the “sale” of PI, and non-discrimination. </a:t>
            </a:r>
          </a:p>
          <a:p>
            <a:r>
              <a:rPr lang="en-US" sz="1800" b="1" u="sng" dirty="0"/>
              <a:t>What is a “sale” of PI?</a:t>
            </a:r>
            <a:r>
              <a:rPr lang="en-US" sz="1800" dirty="0"/>
              <a:t> Very broad definition, including any exchange or making available of PI for “valuable consideration”. Service provider contracts.</a:t>
            </a:r>
          </a:p>
          <a:p>
            <a:r>
              <a:rPr lang="en-US" sz="1800" dirty="0"/>
              <a:t>“</a:t>
            </a:r>
            <a:r>
              <a:rPr lang="en-US" sz="1800" b="1" u="sng" dirty="0"/>
              <a:t>Reasonable” security requirement</a:t>
            </a:r>
            <a:r>
              <a:rPr lang="en-US" sz="1800" dirty="0"/>
              <a:t>. Limited private right of action for negligent data breaches where there is no “reasonable” security.</a:t>
            </a:r>
          </a:p>
          <a:p>
            <a:r>
              <a:rPr lang="en-US" sz="1800" b="1" u="sng" dirty="0"/>
              <a:t>Enforcement</a:t>
            </a:r>
            <a:r>
              <a:rPr lang="en-US" sz="1800" dirty="0"/>
              <a:t>. California AG is enforcing the law, and has issued implementing regulations. Enforcement is on the rise. </a:t>
            </a:r>
          </a:p>
          <a:p>
            <a:r>
              <a:rPr lang="en-US" sz="1700" b="1" u="sng" dirty="0"/>
              <a:t> </a:t>
            </a:r>
            <a:endParaRPr lang="en-US" sz="1700" dirty="0"/>
          </a:p>
          <a:p>
            <a:pPr marL="180000" lvl="1" indent="0">
              <a:buNone/>
            </a:pPr>
            <a:endParaRPr lang="en-US" sz="1800" dirty="0"/>
          </a:p>
          <a:p>
            <a:pPr lvl="1"/>
            <a:endParaRPr lang="en-US" sz="1800" dirty="0"/>
          </a:p>
        </p:txBody>
      </p:sp>
      <p:sp>
        <p:nvSpPr>
          <p:cNvPr id="8" name="Slide Number Placeholder 7"/>
          <p:cNvSpPr>
            <a:spLocks noGrp="1"/>
          </p:cNvSpPr>
          <p:nvPr>
            <p:ph type="sldNum" sz="quarter" idx="16"/>
          </p:nvPr>
        </p:nvSpPr>
        <p:spPr/>
        <p:txBody>
          <a:bodyPr/>
          <a:lstStyle/>
          <a:p>
            <a:fld id="{23AA811B-2EBD-4900-905E-5BE206449611}" type="slidenum">
              <a:rPr lang="en-GB" smtClean="0"/>
              <a:pPr/>
              <a:t>9</a:t>
            </a:fld>
            <a:endParaRPr lang="en-GB" dirty="0"/>
          </a:p>
        </p:txBody>
      </p:sp>
      <p:pic>
        <p:nvPicPr>
          <p:cNvPr id="19" name="Picture Placeholder 18" descr="A picture containing light&#10;&#10;Description automatically generated">
            <a:extLst>
              <a:ext uri="{FF2B5EF4-FFF2-40B4-BE49-F238E27FC236}">
                <a16:creationId xmlns:a16="http://schemas.microsoft.com/office/drawing/2014/main" id="{DFC4C75C-74B2-458F-808A-CD817F4CE2E3}"/>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4982" r="24982"/>
          <a:stretch>
            <a:fillRect/>
          </a:stretch>
        </p:blipFill>
        <p:spPr/>
      </p:pic>
    </p:spTree>
    <p:extLst>
      <p:ext uri="{BB962C8B-B14F-4D97-AF65-F5344CB8AC3E}">
        <p14:creationId xmlns:p14="http://schemas.microsoft.com/office/powerpoint/2010/main" val="23567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TEMPLAFYSLIDEID" val="636642543330031968"/>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Dentons Template 16_9.pptx" id="{687B9634-ECF4-4C98-8CAD-1AD56C63FE11}" vid="{28791226-BB88-4C70-94F8-231C70C1DC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 U S _ A C T I V E ! 1 2 2 3 1 3 3 5 3 . 1 < / d o c u m e n t i d >  
     < s e n d e r i d > P S T O C K < / s e n d e r i d >  
     < s e n d e r e m a i l > P E T E R . S T O C K B U R G E R @ D E N T O N S . C O M < / s e n d e r e m a i l >  
     < l a s t m o d i f i e d > 2 0 2 2 - 0 9 - 1 3 T 2 3 : 0 6 : 4 1 . 0 0 0 0 0 0 0 - 0 7 : 0 0 < / l a s t m o d i f i e d >  
     < d a t a b a s e > U S _ A C T I V E < / d a t a b a s e >  
 < / p r o p e r t i e s > 
</file>

<file path=customXml/itemProps1.xml><?xml version="1.0" encoding="utf-8"?>
<ds:datastoreItem xmlns:ds="http://schemas.openxmlformats.org/officeDocument/2006/customXml" ds:itemID="{8FD9504B-1987-4A90-8E08-1B18247D1D6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Firm 16x9 Template</Template>
  <TotalTime>0</TotalTime>
  <Words>2091</Words>
  <Application>Microsoft Office PowerPoint</Application>
  <PresentationFormat>Widescreen</PresentationFormat>
  <Paragraphs>199</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Black</vt:lpstr>
      <vt:lpstr>Calibri</vt:lpstr>
      <vt:lpstr>Wingdings</vt:lpstr>
      <vt:lpstr>Dentons 16:9</vt:lpstr>
      <vt:lpstr>Office Theme</vt:lpstr>
      <vt:lpstr>PowerPoint Presentation</vt:lpstr>
      <vt:lpstr>National Apartment Association</vt:lpstr>
      <vt:lpstr>Legal Disclaimer</vt:lpstr>
      <vt:lpstr>  National Apartment Association  Navigating the Ins &amp; Outs of Data Privacy </vt:lpstr>
      <vt:lpstr>Agenda </vt:lpstr>
      <vt:lpstr>Apartments &amp; Data Setting the Table</vt:lpstr>
      <vt:lpstr>US Privacy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Data Privacy and Protection Act (ADPPA)</vt:lpstr>
      <vt:lpstr>AI Regulations</vt:lpstr>
      <vt:lpstr>Biometric Developments</vt:lpstr>
      <vt:lpstr>Key Takeaways</vt:lpstr>
      <vt:lpstr>Presenter</vt:lpstr>
      <vt:lpstr>Presenter</vt:lpstr>
      <vt:lpstr>Presenter</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2021-06-29T04:44:41Z</dcterms:created>
  <dcterms:modified xsi:type="dcterms:W3CDTF">2022-09-19T17:02:17Z</dcterms:modified>
</cp:coreProperties>
</file>