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7.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705" r:id="rId3"/>
    <p:sldMasterId id="2147483733" r:id="rId4"/>
    <p:sldMasterId id="2147483737" r:id="rId5"/>
  </p:sldMasterIdLst>
  <p:notesMasterIdLst>
    <p:notesMasterId r:id="rId23"/>
  </p:notesMasterIdLst>
  <p:handoutMasterIdLst>
    <p:handoutMasterId r:id="rId24"/>
  </p:handoutMasterIdLst>
  <p:sldIdLst>
    <p:sldId id="290" r:id="rId6"/>
    <p:sldId id="289" r:id="rId7"/>
    <p:sldId id="336" r:id="rId8"/>
    <p:sldId id="337" r:id="rId9"/>
    <p:sldId id="338" r:id="rId10"/>
    <p:sldId id="339" r:id="rId11"/>
    <p:sldId id="342" r:id="rId12"/>
    <p:sldId id="345" r:id="rId13"/>
    <p:sldId id="347" r:id="rId14"/>
    <p:sldId id="348" r:id="rId15"/>
    <p:sldId id="349" r:id="rId16"/>
    <p:sldId id="350" r:id="rId17"/>
    <p:sldId id="351" r:id="rId18"/>
    <p:sldId id="352" r:id="rId19"/>
    <p:sldId id="353" r:id="rId20"/>
    <p:sldId id="354" r:id="rId21"/>
    <p:sldId id="333" r:id="rId22"/>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334B28-B78D-4BF5-8F4B-4DA2FA077BEA}">
          <p14:sldIdLst>
            <p14:sldId id="290"/>
            <p14:sldId id="289"/>
            <p14:sldId id="336"/>
            <p14:sldId id="337"/>
            <p14:sldId id="338"/>
            <p14:sldId id="339"/>
            <p14:sldId id="342"/>
            <p14:sldId id="345"/>
            <p14:sldId id="347"/>
            <p14:sldId id="348"/>
            <p14:sldId id="349"/>
            <p14:sldId id="350"/>
            <p14:sldId id="351"/>
            <p14:sldId id="352"/>
            <p14:sldId id="353"/>
            <p14:sldId id="354"/>
            <p14:sldId id="333"/>
          </p14:sldIdLst>
        </p14:section>
        <p14:section name="Untitled Section" id="{4E4F7D05-8C27-4F4E-B292-26C9F4F9CF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3555C"/>
    <a:srgbClr val="000000"/>
    <a:srgbClr val="AEB2B5"/>
    <a:srgbClr val="66717E"/>
    <a:srgbClr val="FFB000"/>
    <a:srgbClr val="0032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5" autoAdjust="0"/>
    <p:restoredTop sz="95042" autoAdjust="0"/>
  </p:normalViewPr>
  <p:slideViewPr>
    <p:cSldViewPr snapToGrid="0" snapToObjects="1">
      <p:cViewPr>
        <p:scale>
          <a:sx n="150" d="100"/>
          <a:sy n="150" d="100"/>
        </p:scale>
        <p:origin x="-492" y="-72"/>
      </p:cViewPr>
      <p:guideLst>
        <p:guide orient="horz" pos="413"/>
        <p:guide orient="horz" pos="1227"/>
        <p:guide orient="horz" pos="2160"/>
        <p:guide orient="horz" pos="3841"/>
        <p:guide orient="horz" pos="240"/>
        <p:guide pos="5392"/>
        <p:guide pos="2880"/>
        <p:guide pos="3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6070CF-45EF-4C0E-9735-A3EDFD10656A}" type="datetimeFigureOut">
              <a:rPr lang="en-GB" smtClean="0"/>
              <a:t>24/04/2019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6E6D6C-F1BC-46B0-BD1E-E915066A4D8F}" type="slidenum">
              <a:rPr lang="en-GB" smtClean="0"/>
              <a:t>‹#›</a:t>
            </a:fld>
            <a:endParaRPr lang="en-GB"/>
          </a:p>
        </p:txBody>
      </p:sp>
    </p:spTree>
    <p:extLst>
      <p:ext uri="{BB962C8B-B14F-4D97-AF65-F5344CB8AC3E}">
        <p14:creationId xmlns:p14="http://schemas.microsoft.com/office/powerpoint/2010/main" val="222652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7FE18-2C97-4544-BE0A-56DA968E0380}" type="datetimeFigureOut">
              <a:rPr lang="en-GB" smtClean="0"/>
              <a:t>24/04/2019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EF74D-3980-43C7-8159-B1C1056FAE1D}" type="slidenum">
              <a:rPr lang="en-GB" smtClean="0"/>
              <a:t>‹#›</a:t>
            </a:fld>
            <a:endParaRPr lang="en-GB"/>
          </a:p>
        </p:txBody>
      </p:sp>
    </p:spTree>
    <p:extLst>
      <p:ext uri="{BB962C8B-B14F-4D97-AF65-F5344CB8AC3E}">
        <p14:creationId xmlns:p14="http://schemas.microsoft.com/office/powerpoint/2010/main" val="3077065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EF74D-3980-43C7-8159-B1C1056FAE1D}" type="slidenum">
              <a:rPr lang="en-GB" smtClean="0"/>
              <a:t>2</a:t>
            </a:fld>
            <a:endParaRPr lang="en-GB"/>
          </a:p>
        </p:txBody>
      </p:sp>
    </p:spTree>
    <p:extLst>
      <p:ext uri="{BB962C8B-B14F-4D97-AF65-F5344CB8AC3E}">
        <p14:creationId xmlns:p14="http://schemas.microsoft.com/office/powerpoint/2010/main" val="158395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EF74D-3980-43C7-8159-B1C1056FAE1D}" type="slidenum">
              <a:rPr lang="en-GB" smtClean="0"/>
              <a:t>3</a:t>
            </a:fld>
            <a:endParaRPr lang="en-GB"/>
          </a:p>
        </p:txBody>
      </p:sp>
    </p:spTree>
    <p:extLst>
      <p:ext uri="{BB962C8B-B14F-4D97-AF65-F5344CB8AC3E}">
        <p14:creationId xmlns:p14="http://schemas.microsoft.com/office/powerpoint/2010/main" val="158395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EF74D-3980-43C7-8159-B1C1056FAE1D}" type="slidenum">
              <a:rPr lang="en-GB" smtClean="0"/>
              <a:t>4</a:t>
            </a:fld>
            <a:endParaRPr lang="en-GB"/>
          </a:p>
        </p:txBody>
      </p:sp>
    </p:spTree>
    <p:extLst>
      <p:ext uri="{BB962C8B-B14F-4D97-AF65-F5344CB8AC3E}">
        <p14:creationId xmlns:p14="http://schemas.microsoft.com/office/powerpoint/2010/main" val="158395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EF74D-3980-43C7-8159-B1C1056FAE1D}" type="slidenum">
              <a:rPr lang="en-GB" smtClean="0"/>
              <a:t>5</a:t>
            </a:fld>
            <a:endParaRPr lang="en-GB"/>
          </a:p>
        </p:txBody>
      </p:sp>
    </p:spTree>
    <p:extLst>
      <p:ext uri="{BB962C8B-B14F-4D97-AF65-F5344CB8AC3E}">
        <p14:creationId xmlns:p14="http://schemas.microsoft.com/office/powerpoint/2010/main" val="158395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EF74D-3980-43C7-8159-B1C1056FAE1D}" type="slidenum">
              <a:rPr lang="en-GB" smtClean="0"/>
              <a:t>6</a:t>
            </a:fld>
            <a:endParaRPr lang="en-GB"/>
          </a:p>
        </p:txBody>
      </p:sp>
    </p:spTree>
    <p:extLst>
      <p:ext uri="{BB962C8B-B14F-4D97-AF65-F5344CB8AC3E}">
        <p14:creationId xmlns:p14="http://schemas.microsoft.com/office/powerpoint/2010/main" val="158395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1368000"/>
            <a:ext cx="5544000" cy="936000"/>
          </a:xfrm>
        </p:spPr>
        <p:txBody>
          <a:bodyPr lIns="0" tIns="0" rIns="0" bIns="0" anchor="b" anchorCtr="0">
            <a:normAutofit/>
          </a:bodyPr>
          <a:lstStyle>
            <a:lvl1pPr algn="l">
              <a:defRPr sz="3000" baseline="0">
                <a:solidFill>
                  <a:schemeClr val="dk1"/>
                </a:solidFill>
                <a:latin typeface="Arial" panose="020B0604020202020204" pitchFamily="34" charset="0"/>
                <a:cs typeface="Arial" panose="020B0604020202020204" pitchFamily="34" charset="0"/>
              </a:defRPr>
            </a:lvl1pPr>
          </a:lstStyle>
          <a:p>
            <a:r>
              <a:rPr lang="en-GB" dirty="0" smtClean="0"/>
              <a:t>Click to edit Title</a:t>
            </a:r>
            <a:endParaRPr lang="en-US" dirty="0"/>
          </a:p>
        </p:txBody>
      </p:sp>
      <p:sp>
        <p:nvSpPr>
          <p:cNvPr id="3" name="Subtitle 2"/>
          <p:cNvSpPr>
            <a:spLocks noGrp="1"/>
          </p:cNvSpPr>
          <p:nvPr>
            <p:ph type="subTitle" idx="1" hasCustomPrompt="1"/>
          </p:nvPr>
        </p:nvSpPr>
        <p:spPr>
          <a:xfrm>
            <a:off x="576000" y="2268000"/>
            <a:ext cx="5544000" cy="936000"/>
          </a:xfrm>
        </p:spPr>
        <p:txBody>
          <a:bodyPr lIns="0" tIns="0" rIns="0" bIns="0">
            <a:normAutofit/>
          </a:bodyPr>
          <a:lstStyle>
            <a:lvl1pPr marL="0" indent="0" algn="l">
              <a:buNone/>
              <a:defRPr sz="300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Subtitle</a:t>
            </a:r>
            <a:endParaRPr lang="en-US" dirty="0"/>
          </a:p>
        </p:txBody>
      </p:sp>
      <p:sp>
        <p:nvSpPr>
          <p:cNvPr id="8" name="Date"/>
          <p:cNvSpPr>
            <a:spLocks noGrp="1"/>
          </p:cNvSpPr>
          <p:nvPr>
            <p:ph type="body" sz="quarter" idx="13" hasCustomPrompt="1"/>
          </p:nvPr>
        </p:nvSpPr>
        <p:spPr>
          <a:xfrm>
            <a:off x="576000" y="3248535"/>
            <a:ext cx="3461562" cy="425450"/>
          </a:xfrm>
        </p:spPr>
        <p:txBody>
          <a:bodyPr lIns="0" tIns="36000" rIns="0" bIns="36000">
            <a:noAutofit/>
          </a:bodyPr>
          <a:lstStyle>
            <a:lvl1pPr marL="0" indent="0">
              <a:buNone/>
              <a:defRPr sz="1400">
                <a:solidFill>
                  <a:schemeClr val="dk1"/>
                </a:solidFill>
                <a:latin typeface="Arial" panose="020B0604020202020204" pitchFamily="34" charset="0"/>
                <a:cs typeface="Arial" panose="020B0604020202020204" pitchFamily="34" charset="0"/>
              </a:defRPr>
            </a:lvl1pPr>
            <a:lvl2pPr>
              <a:defRPr sz="1400">
                <a:solidFill>
                  <a:schemeClr val="dk1"/>
                </a:solidFill>
                <a:latin typeface="Arial" panose="020B0604020202020204" pitchFamily="34" charset="0"/>
                <a:cs typeface="Arial" panose="020B0604020202020204" pitchFamily="34" charset="0"/>
              </a:defRPr>
            </a:lvl2pPr>
            <a:lvl3pPr>
              <a:defRPr sz="1400">
                <a:solidFill>
                  <a:schemeClr val="dk1"/>
                </a:solidFill>
                <a:latin typeface="Arial" panose="020B0604020202020204" pitchFamily="34" charset="0"/>
                <a:cs typeface="Arial" panose="020B0604020202020204" pitchFamily="34" charset="0"/>
              </a:defRPr>
            </a:lvl3pPr>
            <a:lvl4pPr>
              <a:defRPr sz="1400">
                <a:solidFill>
                  <a:schemeClr val="dk1"/>
                </a:solidFill>
                <a:latin typeface="Arial" panose="020B0604020202020204" pitchFamily="34" charset="0"/>
                <a:cs typeface="Arial" panose="020B0604020202020204" pitchFamily="34" charset="0"/>
              </a:defRPr>
            </a:lvl4pPr>
            <a:lvl5pPr>
              <a:defRPr sz="1400">
                <a:solidFill>
                  <a:schemeClr val="dk1"/>
                </a:solidFill>
                <a:latin typeface="Arial" panose="020B0604020202020204" pitchFamily="34" charset="0"/>
                <a:cs typeface="Arial" panose="020B0604020202020204" pitchFamily="34" charset="0"/>
              </a:defRPr>
            </a:lvl5pPr>
          </a:lstStyle>
          <a:p>
            <a:pPr lvl="0"/>
            <a:r>
              <a:rPr lang="en-US" dirty="0" smtClean="0"/>
              <a:t>Click to edit Date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WebAddress"/>
          <p:cNvSpPr txBox="1"/>
          <p:nvPr userDrawn="1"/>
        </p:nvSpPr>
        <p:spPr>
          <a:xfrm>
            <a:off x="599372" y="570757"/>
            <a:ext cx="2426032" cy="184666"/>
          </a:xfrm>
          <a:prstGeom prst="rect">
            <a:avLst/>
          </a:prstGeom>
          <a:noFill/>
        </p:spPr>
        <p:txBody>
          <a:bodyPr wrap="square" lIns="0" tIns="0" rIns="0" bIns="0" rtlCol="0">
            <a:noAutofit/>
          </a:bodyPr>
          <a:lstStyle/>
          <a:p>
            <a:r>
              <a:rPr lang="en-US" sz="1200" smtClean="0">
                <a:solidFill>
                  <a:schemeClr val="dk1"/>
                </a:solidFill>
                <a:latin typeface="Arial"/>
                <a:cs typeface="Arial"/>
              </a:rPr>
              <a:t>womblebonddickinson.com</a:t>
            </a:r>
            <a:endParaRPr lang="en-US" sz="1200" dirty="0">
              <a:solidFill>
                <a:schemeClr val="dk1"/>
              </a:solidFill>
              <a:latin typeface="Arial"/>
              <a:cs typeface="Arial"/>
            </a:endParaRPr>
          </a:p>
        </p:txBody>
      </p:sp>
    </p:spTree>
    <p:extLst>
      <p:ext uri="{BB962C8B-B14F-4D97-AF65-F5344CB8AC3E}">
        <p14:creationId xmlns:p14="http://schemas.microsoft.com/office/powerpoint/2010/main" val="207510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with image">
    <p:spTree>
      <p:nvGrpSpPr>
        <p:cNvPr id="1" name=""/>
        <p:cNvGrpSpPr/>
        <p:nvPr/>
      </p:nvGrpSpPr>
      <p:grpSpPr>
        <a:xfrm>
          <a:off x="0" y="0"/>
          <a:ext cx="0" cy="0"/>
          <a:chOff x="0" y="0"/>
          <a:chExt cx="0" cy="0"/>
        </a:xfrm>
      </p:grpSpPr>
      <p:sp>
        <p:nvSpPr>
          <p:cNvPr id="6" name="Placeholder Right 1"/>
          <p:cNvSpPr>
            <a:spLocks noGrp="1"/>
          </p:cNvSpPr>
          <p:nvPr>
            <p:ph type="pic" sz="quarter" idx="13"/>
          </p:nvPr>
        </p:nvSpPr>
        <p:spPr>
          <a:xfrm>
            <a:off x="4680000" y="1871663"/>
            <a:ext cx="3888000" cy="4212000"/>
          </a:xfrm>
        </p:spPr>
        <p:txBody>
          <a:bodyPr/>
          <a:lstStyle/>
          <a:p>
            <a:endParaRPr lang="en-GB"/>
          </a:p>
        </p:txBody>
      </p:sp>
      <p:sp>
        <p:nvSpPr>
          <p:cNvPr id="8" name="Placeholder Left 1"/>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4"/>
          </p:nvPr>
        </p:nvSpPr>
        <p:spPr/>
        <p:txBody>
          <a:body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335951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with 2 images">
    <p:spTree>
      <p:nvGrpSpPr>
        <p:cNvPr id="1" name=""/>
        <p:cNvGrpSpPr/>
        <p:nvPr/>
      </p:nvGrpSpPr>
      <p:grpSpPr>
        <a:xfrm>
          <a:off x="0" y="0"/>
          <a:ext cx="0" cy="0"/>
          <a:chOff x="0" y="0"/>
          <a:chExt cx="0" cy="0"/>
        </a:xfrm>
      </p:grpSpPr>
      <p:sp>
        <p:nvSpPr>
          <p:cNvPr id="8" name="Picture Right 2"/>
          <p:cNvSpPr>
            <a:spLocks noGrp="1"/>
          </p:cNvSpPr>
          <p:nvPr>
            <p:ph type="pic" sz="quarter" idx="14"/>
          </p:nvPr>
        </p:nvSpPr>
        <p:spPr>
          <a:xfrm>
            <a:off x="4680000" y="4068000"/>
            <a:ext cx="3888000" cy="1980000"/>
          </a:xfrm>
        </p:spPr>
        <p:txBody>
          <a:bodyPr/>
          <a:lstStyle/>
          <a:p>
            <a:endParaRPr lang="en-GB"/>
          </a:p>
        </p:txBody>
      </p:sp>
      <p:sp>
        <p:nvSpPr>
          <p:cNvPr id="6" name="Picture Right 1"/>
          <p:cNvSpPr>
            <a:spLocks noGrp="1"/>
          </p:cNvSpPr>
          <p:nvPr>
            <p:ph type="pic" sz="quarter" idx="13"/>
          </p:nvPr>
        </p:nvSpPr>
        <p:spPr>
          <a:xfrm>
            <a:off x="4680000" y="1871663"/>
            <a:ext cx="3888000" cy="1980000"/>
          </a:xfrm>
        </p:spPr>
        <p:txBody>
          <a:bodyPr/>
          <a:lstStyle/>
          <a:p>
            <a:endParaRPr lang="en-GB"/>
          </a:p>
        </p:txBody>
      </p:sp>
      <p:sp>
        <p:nvSpPr>
          <p:cNvPr id="9" name="Placeholder Left 1"/>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5"/>
          </p:nvPr>
        </p:nvSpPr>
        <p:spPr/>
        <p:txBody>
          <a:bodyPr/>
          <a:lstStyle>
            <a:lvl1pPr>
              <a:defRPr sz="1000">
                <a:latin typeface="Arial" panose="020B0604020202020204" pitchFamily="34" charset="0"/>
                <a:cs typeface="Arial" panose="020B0604020202020204" pitchFamily="34" charset="0"/>
              </a:defRPr>
            </a:lvl1p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138702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427403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4680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4"/>
          </p:nvPr>
        </p:nvSpPr>
        <p:spPr/>
        <p:txBody>
          <a:body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447479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3312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4"/>
          </p:nvPr>
        </p:nvSpPr>
        <p:spPr>
          <a:xfrm>
            <a:off x="6048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5"/>
          </p:nvPr>
        </p:nvSpPr>
        <p:spPr/>
        <p:txBody>
          <a:body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27237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3888000" cy="3960000"/>
          </a:xfrm>
          <a:solidFill>
            <a:schemeClr val="accent1"/>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4680000" y="1872000"/>
            <a:ext cx="3888000" cy="3960000"/>
          </a:xfrm>
          <a:solidFill>
            <a:schemeClr val="bg2"/>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4"/>
          </p:nvPr>
        </p:nvSpPr>
        <p:spPr/>
        <p:txBody>
          <a:body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214342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3888000" cy="2016000"/>
          </a:xfrm>
          <a:solidFill>
            <a:schemeClr val="accent1"/>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4680000" y="1872000"/>
            <a:ext cx="3888000" cy="2016000"/>
          </a:xfrm>
          <a:solidFill>
            <a:schemeClr val="bg2"/>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4"/>
          </p:nvPr>
        </p:nvSpPr>
        <p:spPr>
          <a:xfrm>
            <a:off x="567800" y="4032800"/>
            <a:ext cx="3888000" cy="2016000"/>
          </a:xfrm>
          <a:solidFill>
            <a:schemeClr val="accent3"/>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5"/>
          </p:nvPr>
        </p:nvSpPr>
        <p:spPr>
          <a:xfrm>
            <a:off x="4671800" y="4032800"/>
            <a:ext cx="3888000" cy="2016000"/>
          </a:xfrm>
          <a:solidFill>
            <a:schemeClr val="accent2"/>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6"/>
          </p:nvPr>
        </p:nvSpPr>
        <p:spPr/>
        <p:txBody>
          <a:body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78770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3888000" cy="1332000"/>
          </a:xfrm>
          <a:solidFill>
            <a:schemeClr val="accent1"/>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4680000" y="1872000"/>
            <a:ext cx="3888000" cy="1332000"/>
          </a:xfrm>
          <a:solidFill>
            <a:schemeClr val="accent1"/>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4"/>
          </p:nvPr>
        </p:nvSpPr>
        <p:spPr>
          <a:xfrm>
            <a:off x="567800" y="3312000"/>
            <a:ext cx="3888000" cy="1332000"/>
          </a:xfrm>
          <a:solidFill>
            <a:schemeClr val="bg2"/>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5"/>
          </p:nvPr>
        </p:nvSpPr>
        <p:spPr>
          <a:xfrm>
            <a:off x="4671800" y="3312000"/>
            <a:ext cx="3888000" cy="1332000"/>
          </a:xfrm>
          <a:solidFill>
            <a:schemeClr val="tx2"/>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6"/>
          </p:nvPr>
        </p:nvSpPr>
        <p:spPr>
          <a:xfrm>
            <a:off x="567800" y="4752000"/>
            <a:ext cx="3888000" cy="1332000"/>
          </a:xfrm>
          <a:solidFill>
            <a:schemeClr val="accent2"/>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7"/>
          </p:nvPr>
        </p:nvSpPr>
        <p:spPr>
          <a:xfrm>
            <a:off x="4671800" y="4752000"/>
            <a:ext cx="3888000" cy="1332000"/>
          </a:xfrm>
          <a:solidFill>
            <a:schemeClr val="accent2"/>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8"/>
          </p:nvPr>
        </p:nvSpPr>
        <p:spPr/>
        <p:txBody>
          <a:body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334467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nten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Picture Placeholder 5"/>
          <p:cNvSpPr>
            <a:spLocks noGrp="1"/>
          </p:cNvSpPr>
          <p:nvPr>
            <p:ph type="pic" sz="quarter" idx="13"/>
          </p:nvPr>
        </p:nvSpPr>
        <p:spPr>
          <a:xfrm>
            <a:off x="4680000" y="1871663"/>
            <a:ext cx="3888000" cy="4176000"/>
          </a:xfrm>
        </p:spPr>
        <p:txBody>
          <a:bodyPr/>
          <a:lstStyle/>
          <a:p>
            <a:endParaRPr lang="en-GB"/>
          </a:p>
        </p:txBody>
      </p:sp>
      <p:sp>
        <p:nvSpPr>
          <p:cNvPr id="8" name="Content Placeholder 2"/>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4"/>
          </p:nvPr>
        </p:nvSpPr>
        <p:spPr/>
        <p:txBody>
          <a:body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410143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with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Picture Placeholder 5"/>
          <p:cNvSpPr>
            <a:spLocks noGrp="1"/>
          </p:cNvSpPr>
          <p:nvPr>
            <p:ph type="pic" sz="quarter" idx="13"/>
          </p:nvPr>
        </p:nvSpPr>
        <p:spPr>
          <a:xfrm>
            <a:off x="4680000" y="1871663"/>
            <a:ext cx="3888000" cy="1980000"/>
          </a:xfrm>
        </p:spPr>
        <p:txBody>
          <a:bodyPr/>
          <a:lstStyle/>
          <a:p>
            <a:endParaRPr lang="en-GB"/>
          </a:p>
        </p:txBody>
      </p:sp>
      <p:sp>
        <p:nvSpPr>
          <p:cNvPr id="8" name="Picture Placeholder 5"/>
          <p:cNvSpPr>
            <a:spLocks noGrp="1"/>
          </p:cNvSpPr>
          <p:nvPr>
            <p:ph type="pic" sz="quarter" idx="14"/>
          </p:nvPr>
        </p:nvSpPr>
        <p:spPr>
          <a:xfrm>
            <a:off x="4680000" y="4068000"/>
            <a:ext cx="3888000" cy="1980000"/>
          </a:xfrm>
        </p:spPr>
        <p:txBody>
          <a:bodyPr/>
          <a:lstStyle/>
          <a:p>
            <a:endParaRPr lang="en-GB"/>
          </a:p>
        </p:txBody>
      </p:sp>
      <p:sp>
        <p:nvSpPr>
          <p:cNvPr id="9" name="Content Placeholder 2"/>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5"/>
          </p:nvPr>
        </p:nvSpPr>
        <p:spPr/>
        <p:txBody>
          <a:body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309615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a:blip r:embed="rId2"/>
          <a:stretch>
            <a:fillRect/>
          </a:stretch>
        </a:blipFill>
        <a:effectLst/>
      </p:bgPr>
    </p:bg>
    <p:spTree>
      <p:nvGrpSpPr>
        <p:cNvPr id="1" name=""/>
        <p:cNvGrpSpPr/>
        <p:nvPr/>
      </p:nvGrpSpPr>
      <p:grpSpPr>
        <a:xfrm>
          <a:off x="0" y="0"/>
          <a:ext cx="0" cy="0"/>
          <a:chOff x="0" y="0"/>
          <a:chExt cx="0" cy="0"/>
        </a:xfrm>
      </p:grpSpPr>
      <p:sp>
        <p:nvSpPr>
          <p:cNvPr id="11" name="FooterBanner"/>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FooterWBD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
        <p:nvSpPr>
          <p:cNvPr id="7" name="Title 6"/>
          <p:cNvSpPr>
            <a:spLocks noGrp="1"/>
          </p:cNvSpPr>
          <p:nvPr>
            <p:ph type="title"/>
          </p:nvPr>
        </p:nvSpPr>
        <p:spPr>
          <a:xfrm>
            <a:off x="457200" y="1880154"/>
            <a:ext cx="8229600" cy="1143000"/>
          </a:xfrm>
        </p:spPr>
        <p:txBody>
          <a:bodyPr/>
          <a:lstStyle/>
          <a:p>
            <a:r>
              <a:rPr lang="en-US" smtClean="0"/>
              <a:t>Click to edit Master title style</a:t>
            </a:r>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a:xfrm>
            <a:off x="6553200" y="6437376"/>
            <a:ext cx="2133600" cy="365125"/>
          </a:xfrm>
        </p:spPr>
        <p:txBody>
          <a:bodyPr/>
          <a:lstStyle>
            <a:lvl1pPr>
              <a:defRPr>
                <a:solidFill>
                  <a:srgbClr val="FFFFFF"/>
                </a:solidFill>
              </a:defRPr>
            </a:lvl1pPr>
          </a:lstStyle>
          <a:p>
            <a:fld id="{899EC887-FCF5-9740-B332-18940AD3B6CA}" type="slidenum">
              <a:rPr lang="en-US" smtClean="0"/>
              <a:pPr/>
              <a:t>‹#›</a:t>
            </a:fld>
            <a:endParaRPr lang="en-US" dirty="0"/>
          </a:p>
        </p:txBody>
      </p:sp>
    </p:spTree>
    <p:extLst>
      <p:ext uri="{BB962C8B-B14F-4D97-AF65-F5344CB8AC3E}">
        <p14:creationId xmlns:p14="http://schemas.microsoft.com/office/powerpoint/2010/main" val="11085593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4 people">
    <p:spTree>
      <p:nvGrpSpPr>
        <p:cNvPr id="1" name=""/>
        <p:cNvGrpSpPr/>
        <p:nvPr/>
      </p:nvGrpSpPr>
      <p:grpSpPr>
        <a:xfrm>
          <a:off x="0" y="0"/>
          <a:ext cx="0" cy="0"/>
          <a:chOff x="0" y="0"/>
          <a:chExt cx="0" cy="0"/>
        </a:xfrm>
      </p:grpSpPr>
      <p:cxnSp>
        <p:nvCxnSpPr>
          <p:cNvPr id="32" name="Straight Connector 2"/>
          <p:cNvCxnSpPr/>
          <p:nvPr userDrawn="1"/>
        </p:nvCxnSpPr>
        <p:spPr>
          <a:xfrm>
            <a:off x="4680000" y="3430712"/>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
          <p:cNvCxnSpPr/>
          <p:nvPr userDrawn="1"/>
        </p:nvCxnSpPr>
        <p:spPr>
          <a:xfrm>
            <a:off x="576263" y="3430712"/>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5" name="TelephoneText 4"/>
          <p:cNvSpPr txBox="1">
            <a:spLocks noChangeArrowheads="1"/>
          </p:cNvSpPr>
          <p:nvPr userDrawn="1"/>
        </p:nvSpPr>
        <p:spPr bwMode="auto">
          <a:xfrm>
            <a:off x="5868263" y="4687489"/>
            <a:ext cx="2524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r>
              <a:rPr lang="en-GB" altLang="en-US" sz="1100" dirty="0" smtClean="0">
                <a:solidFill>
                  <a:schemeClr val="tx2"/>
                </a:solidFill>
              </a:rPr>
              <a:t>:</a:t>
            </a:r>
            <a:endParaRPr lang="en-GB" altLang="en-US" sz="1100" dirty="0">
              <a:solidFill>
                <a:schemeClr val="tx2"/>
              </a:solidFill>
            </a:endParaRPr>
          </a:p>
        </p:txBody>
      </p:sp>
      <p:sp>
        <p:nvSpPr>
          <p:cNvPr id="56" name="EmailText 4"/>
          <p:cNvSpPr txBox="1">
            <a:spLocks noChangeArrowheads="1"/>
          </p:cNvSpPr>
          <p:nvPr userDrawn="1"/>
        </p:nvSpPr>
        <p:spPr bwMode="auto">
          <a:xfrm>
            <a:off x="5868263" y="4849489"/>
            <a:ext cx="2524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r>
              <a:rPr lang="en-GB" altLang="en-US" sz="1100" dirty="0" smtClean="0">
                <a:solidFill>
                  <a:schemeClr val="bg2"/>
                </a:solidFill>
              </a:rPr>
              <a:t>:</a:t>
            </a:r>
            <a:endParaRPr lang="en-GB" altLang="en-US" sz="1100" dirty="0">
              <a:solidFill>
                <a:schemeClr val="bg2"/>
              </a:solidFill>
            </a:endParaRPr>
          </a:p>
        </p:txBody>
      </p:sp>
      <p:sp>
        <p:nvSpPr>
          <p:cNvPr id="49" name="TelephoneText 3"/>
          <p:cNvSpPr txBox="1">
            <a:spLocks noChangeArrowheads="1"/>
          </p:cNvSpPr>
          <p:nvPr userDrawn="1"/>
        </p:nvSpPr>
        <p:spPr bwMode="auto">
          <a:xfrm>
            <a:off x="1800263" y="4687489"/>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50" name="EmailText 3"/>
          <p:cNvSpPr txBox="1">
            <a:spLocks noChangeArrowheads="1"/>
          </p:cNvSpPr>
          <p:nvPr userDrawn="1"/>
        </p:nvSpPr>
        <p:spPr bwMode="auto">
          <a:xfrm>
            <a:off x="1800263" y="4849489"/>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43" name="TelephoneText 2"/>
          <p:cNvSpPr txBox="1">
            <a:spLocks noChangeArrowheads="1"/>
          </p:cNvSpPr>
          <p:nvPr userDrawn="1"/>
        </p:nvSpPr>
        <p:spPr bwMode="auto">
          <a:xfrm>
            <a:off x="5868000" y="267719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44" name="EmailText 2"/>
          <p:cNvSpPr txBox="1">
            <a:spLocks noChangeArrowheads="1"/>
          </p:cNvSpPr>
          <p:nvPr userDrawn="1"/>
        </p:nvSpPr>
        <p:spPr bwMode="auto">
          <a:xfrm>
            <a:off x="5868000" y="283919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12" name="EmailText 1"/>
          <p:cNvSpPr txBox="1">
            <a:spLocks noChangeArrowheads="1"/>
          </p:cNvSpPr>
          <p:nvPr userDrawn="1"/>
        </p:nvSpPr>
        <p:spPr bwMode="auto">
          <a:xfrm>
            <a:off x="1800000" y="283919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11" name="TelephoneText1"/>
          <p:cNvSpPr txBox="1">
            <a:spLocks noChangeArrowheads="1"/>
          </p:cNvSpPr>
          <p:nvPr userDrawn="1"/>
        </p:nvSpPr>
        <p:spPr bwMode="auto">
          <a:xfrm>
            <a:off x="1800000" y="267719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Picture1"/>
          <p:cNvSpPr>
            <a:spLocks noGrp="1"/>
          </p:cNvSpPr>
          <p:nvPr>
            <p:ph type="pic" sz="quarter" idx="11" hasCustomPrompt="1"/>
          </p:nvPr>
        </p:nvSpPr>
        <p:spPr>
          <a:xfrm>
            <a:off x="616903" y="1602371"/>
            <a:ext cx="1081087" cy="1366837"/>
          </a:xfrm>
        </p:spPr>
        <p:txBody>
          <a:bodyPr/>
          <a:lstStyle>
            <a:lvl1pPr>
              <a:defRPr sz="1600"/>
            </a:lvl1pPr>
          </a:lstStyle>
          <a:p>
            <a:r>
              <a:rPr lang="en-GB" dirty="0" smtClean="0"/>
              <a:t>Picture 1</a:t>
            </a:r>
            <a:endParaRPr lang="en-GB" dirty="0"/>
          </a:p>
        </p:txBody>
      </p:sp>
      <p:sp>
        <p:nvSpPr>
          <p:cNvPr id="6" name="Name 1"/>
          <p:cNvSpPr>
            <a:spLocks noGrp="1"/>
          </p:cNvSpPr>
          <p:nvPr>
            <p:ph type="body" sz="quarter" idx="12" hasCustomPrompt="1"/>
          </p:nvPr>
        </p:nvSpPr>
        <p:spPr>
          <a:xfrm>
            <a:off x="1800000" y="1938833"/>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9" name="Job Title 1"/>
          <p:cNvSpPr>
            <a:spLocks noGrp="1"/>
          </p:cNvSpPr>
          <p:nvPr>
            <p:ph type="body" sz="quarter" idx="13" hasCustomPrompt="1"/>
          </p:nvPr>
        </p:nvSpPr>
        <p:spPr>
          <a:xfrm>
            <a:off x="1800000" y="2180033"/>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10" name="Telephone 1"/>
          <p:cNvSpPr>
            <a:spLocks noGrp="1"/>
          </p:cNvSpPr>
          <p:nvPr>
            <p:ph type="body" sz="quarter" idx="14" hasCustomPrompt="1"/>
          </p:nvPr>
        </p:nvSpPr>
        <p:spPr>
          <a:xfrm>
            <a:off x="1980000" y="267719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13" name="Email 1"/>
          <p:cNvSpPr>
            <a:spLocks noGrp="1"/>
          </p:cNvSpPr>
          <p:nvPr>
            <p:ph type="body" sz="quarter" idx="15" hasCustomPrompt="1"/>
          </p:nvPr>
        </p:nvSpPr>
        <p:spPr>
          <a:xfrm>
            <a:off x="1980000" y="283919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17" name="Picture 2"/>
          <p:cNvSpPr>
            <a:spLocks noGrp="1"/>
          </p:cNvSpPr>
          <p:nvPr>
            <p:ph type="pic" sz="quarter" idx="16" hasCustomPrompt="1"/>
          </p:nvPr>
        </p:nvSpPr>
        <p:spPr>
          <a:xfrm>
            <a:off x="616903" y="3616512"/>
            <a:ext cx="1081087" cy="1366837"/>
          </a:xfrm>
        </p:spPr>
        <p:txBody>
          <a:bodyPr/>
          <a:lstStyle>
            <a:lvl1pPr>
              <a:defRPr sz="1600"/>
            </a:lvl1pPr>
          </a:lstStyle>
          <a:p>
            <a:r>
              <a:rPr lang="en-GB" dirty="0" smtClean="0"/>
              <a:t>Picture 2</a:t>
            </a:r>
            <a:endParaRPr lang="en-GB" dirty="0"/>
          </a:p>
        </p:txBody>
      </p:sp>
      <p:sp>
        <p:nvSpPr>
          <p:cNvPr id="46" name="Name 2"/>
          <p:cNvSpPr>
            <a:spLocks noGrp="1"/>
          </p:cNvSpPr>
          <p:nvPr>
            <p:ph type="body" sz="quarter" idx="31" hasCustomPrompt="1"/>
          </p:nvPr>
        </p:nvSpPr>
        <p:spPr>
          <a:xfrm>
            <a:off x="1800263" y="3949129"/>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47" name="Job Title 2"/>
          <p:cNvSpPr>
            <a:spLocks noGrp="1"/>
          </p:cNvSpPr>
          <p:nvPr>
            <p:ph type="body" sz="quarter" idx="32" hasCustomPrompt="1"/>
          </p:nvPr>
        </p:nvSpPr>
        <p:spPr>
          <a:xfrm>
            <a:off x="1800263" y="4190329"/>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48" name="Telephone 2"/>
          <p:cNvSpPr>
            <a:spLocks noGrp="1"/>
          </p:cNvSpPr>
          <p:nvPr>
            <p:ph type="body" sz="quarter" idx="33" hasCustomPrompt="1"/>
          </p:nvPr>
        </p:nvSpPr>
        <p:spPr>
          <a:xfrm>
            <a:off x="1980263" y="468748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51" name="Email 2"/>
          <p:cNvSpPr>
            <a:spLocks noGrp="1"/>
          </p:cNvSpPr>
          <p:nvPr>
            <p:ph type="body" sz="quarter" idx="34" hasCustomPrompt="1"/>
          </p:nvPr>
        </p:nvSpPr>
        <p:spPr>
          <a:xfrm>
            <a:off x="1980263" y="484948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24" name="Picture 3"/>
          <p:cNvSpPr>
            <a:spLocks noGrp="1"/>
          </p:cNvSpPr>
          <p:nvPr>
            <p:ph type="pic" sz="quarter" idx="21" hasCustomPrompt="1"/>
          </p:nvPr>
        </p:nvSpPr>
        <p:spPr>
          <a:xfrm>
            <a:off x="4680000" y="1602371"/>
            <a:ext cx="1081087" cy="1366837"/>
          </a:xfrm>
        </p:spPr>
        <p:txBody>
          <a:bodyPr/>
          <a:lstStyle>
            <a:lvl1pPr>
              <a:defRPr sz="1600"/>
            </a:lvl1pPr>
          </a:lstStyle>
          <a:p>
            <a:r>
              <a:rPr lang="en-GB" dirty="0" smtClean="0"/>
              <a:t>Picture 3</a:t>
            </a:r>
            <a:endParaRPr lang="en-GB" dirty="0"/>
          </a:p>
        </p:txBody>
      </p:sp>
      <p:sp>
        <p:nvSpPr>
          <p:cNvPr id="40" name="Name 3"/>
          <p:cNvSpPr>
            <a:spLocks noGrp="1"/>
          </p:cNvSpPr>
          <p:nvPr>
            <p:ph type="body" sz="quarter" idx="27" hasCustomPrompt="1"/>
          </p:nvPr>
        </p:nvSpPr>
        <p:spPr>
          <a:xfrm>
            <a:off x="5868000" y="1938833"/>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41" name="Job Title 3"/>
          <p:cNvSpPr>
            <a:spLocks noGrp="1"/>
          </p:cNvSpPr>
          <p:nvPr>
            <p:ph type="body" sz="quarter" idx="28" hasCustomPrompt="1"/>
          </p:nvPr>
        </p:nvSpPr>
        <p:spPr>
          <a:xfrm>
            <a:off x="5868000" y="2180033"/>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42" name="Telephone 3"/>
          <p:cNvSpPr>
            <a:spLocks noGrp="1"/>
          </p:cNvSpPr>
          <p:nvPr>
            <p:ph type="body" sz="quarter" idx="29" hasCustomPrompt="1"/>
          </p:nvPr>
        </p:nvSpPr>
        <p:spPr>
          <a:xfrm>
            <a:off x="6048000" y="267719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45" name="Email 3"/>
          <p:cNvSpPr>
            <a:spLocks noGrp="1"/>
          </p:cNvSpPr>
          <p:nvPr>
            <p:ph type="body" sz="quarter" idx="30" hasCustomPrompt="1"/>
          </p:nvPr>
        </p:nvSpPr>
        <p:spPr>
          <a:xfrm>
            <a:off x="6048000" y="283919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33" name="Picture 4"/>
          <p:cNvSpPr>
            <a:spLocks noGrp="1"/>
          </p:cNvSpPr>
          <p:nvPr>
            <p:ph type="pic" sz="quarter" idx="26" hasCustomPrompt="1"/>
          </p:nvPr>
        </p:nvSpPr>
        <p:spPr>
          <a:xfrm>
            <a:off x="4680000" y="3616512"/>
            <a:ext cx="1081087" cy="1366837"/>
          </a:xfrm>
        </p:spPr>
        <p:txBody>
          <a:bodyPr/>
          <a:lstStyle>
            <a:lvl1pPr>
              <a:defRPr sz="1600"/>
            </a:lvl1pPr>
          </a:lstStyle>
          <a:p>
            <a:r>
              <a:rPr lang="en-GB" dirty="0" smtClean="0"/>
              <a:t>Picture 4</a:t>
            </a:r>
            <a:endParaRPr lang="en-GB" dirty="0"/>
          </a:p>
        </p:txBody>
      </p:sp>
      <p:sp>
        <p:nvSpPr>
          <p:cNvPr id="52" name="Name 4"/>
          <p:cNvSpPr>
            <a:spLocks noGrp="1"/>
          </p:cNvSpPr>
          <p:nvPr>
            <p:ph type="body" sz="quarter" idx="35" hasCustomPrompt="1"/>
          </p:nvPr>
        </p:nvSpPr>
        <p:spPr>
          <a:xfrm>
            <a:off x="5868263" y="3949129"/>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53" name="Job Title 4"/>
          <p:cNvSpPr>
            <a:spLocks noGrp="1"/>
          </p:cNvSpPr>
          <p:nvPr>
            <p:ph type="body" sz="quarter" idx="36" hasCustomPrompt="1"/>
          </p:nvPr>
        </p:nvSpPr>
        <p:spPr>
          <a:xfrm>
            <a:off x="5868263" y="4190329"/>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54" name="Telephone 4"/>
          <p:cNvSpPr>
            <a:spLocks noGrp="1"/>
          </p:cNvSpPr>
          <p:nvPr>
            <p:ph type="body" sz="quarter" idx="37" hasCustomPrompt="1"/>
          </p:nvPr>
        </p:nvSpPr>
        <p:spPr>
          <a:xfrm>
            <a:off x="6048263" y="468748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57" name="Email 4"/>
          <p:cNvSpPr>
            <a:spLocks noGrp="1"/>
          </p:cNvSpPr>
          <p:nvPr>
            <p:ph type="body" sz="quarter" idx="38" hasCustomPrompt="1"/>
          </p:nvPr>
        </p:nvSpPr>
        <p:spPr>
          <a:xfrm>
            <a:off x="6048263" y="484948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3" name="Slide Number Placeholder 2"/>
          <p:cNvSpPr>
            <a:spLocks noGrp="1"/>
          </p:cNvSpPr>
          <p:nvPr>
            <p:ph type="sldNum" sz="quarter" idx="39"/>
          </p:nvPr>
        </p:nvSpPr>
        <p:spPr/>
        <p:txBody>
          <a:bodyPr/>
          <a:lstStyle/>
          <a:p>
            <a:fld id="{85F22087-E82E-4684-9810-9A9E14AFBA19}" type="slidenum">
              <a:rPr lang="en-US" smtClean="0"/>
              <a:pPr/>
              <a:t>‹#›</a:t>
            </a:fld>
            <a:endParaRPr lang="en-US" dirty="0"/>
          </a:p>
        </p:txBody>
      </p:sp>
    </p:spTree>
    <p:extLst>
      <p:ext uri="{BB962C8B-B14F-4D97-AF65-F5344CB8AC3E}">
        <p14:creationId xmlns:p14="http://schemas.microsoft.com/office/powerpoint/2010/main" val="68721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3 people">
    <p:spTree>
      <p:nvGrpSpPr>
        <p:cNvPr id="1" name=""/>
        <p:cNvGrpSpPr/>
        <p:nvPr/>
      </p:nvGrpSpPr>
      <p:grpSpPr>
        <a:xfrm>
          <a:off x="0" y="0"/>
          <a:ext cx="0" cy="0"/>
          <a:chOff x="0" y="0"/>
          <a:chExt cx="0" cy="0"/>
        </a:xfrm>
      </p:grpSpPr>
      <p:cxnSp>
        <p:nvCxnSpPr>
          <p:cNvPr id="32" name="Straight Connector 2"/>
          <p:cNvCxnSpPr/>
          <p:nvPr userDrawn="1"/>
        </p:nvCxnSpPr>
        <p:spPr>
          <a:xfrm>
            <a:off x="4680000" y="3430712"/>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
          <p:cNvCxnSpPr/>
          <p:nvPr userDrawn="1"/>
        </p:nvCxnSpPr>
        <p:spPr>
          <a:xfrm>
            <a:off x="576263" y="3430712"/>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9" name="TelephoneText 3"/>
          <p:cNvSpPr txBox="1">
            <a:spLocks noChangeArrowheads="1"/>
          </p:cNvSpPr>
          <p:nvPr userDrawn="1"/>
        </p:nvSpPr>
        <p:spPr bwMode="auto">
          <a:xfrm>
            <a:off x="1800263" y="4687489"/>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50" name="EmailText 3"/>
          <p:cNvSpPr txBox="1">
            <a:spLocks noChangeArrowheads="1"/>
          </p:cNvSpPr>
          <p:nvPr userDrawn="1"/>
        </p:nvSpPr>
        <p:spPr bwMode="auto">
          <a:xfrm>
            <a:off x="1800263" y="4849489"/>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43" name="TelephoneText 2"/>
          <p:cNvSpPr txBox="1">
            <a:spLocks noChangeArrowheads="1"/>
          </p:cNvSpPr>
          <p:nvPr userDrawn="1"/>
        </p:nvSpPr>
        <p:spPr bwMode="auto">
          <a:xfrm>
            <a:off x="5868000" y="267719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44" name="EmailText 2"/>
          <p:cNvSpPr txBox="1">
            <a:spLocks noChangeArrowheads="1"/>
          </p:cNvSpPr>
          <p:nvPr userDrawn="1"/>
        </p:nvSpPr>
        <p:spPr bwMode="auto">
          <a:xfrm>
            <a:off x="5868000" y="283919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12" name="EmailText 1"/>
          <p:cNvSpPr txBox="1">
            <a:spLocks noChangeArrowheads="1"/>
          </p:cNvSpPr>
          <p:nvPr userDrawn="1"/>
        </p:nvSpPr>
        <p:spPr bwMode="auto">
          <a:xfrm>
            <a:off x="1800000" y="283919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11" name="TelephoneText1"/>
          <p:cNvSpPr txBox="1">
            <a:spLocks noChangeArrowheads="1"/>
          </p:cNvSpPr>
          <p:nvPr userDrawn="1"/>
        </p:nvSpPr>
        <p:spPr bwMode="auto">
          <a:xfrm>
            <a:off x="1800000" y="267719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Picture1"/>
          <p:cNvSpPr>
            <a:spLocks noGrp="1"/>
          </p:cNvSpPr>
          <p:nvPr>
            <p:ph type="pic" sz="quarter" idx="11" hasCustomPrompt="1"/>
          </p:nvPr>
        </p:nvSpPr>
        <p:spPr>
          <a:xfrm>
            <a:off x="616903" y="1602371"/>
            <a:ext cx="1081087" cy="1366837"/>
          </a:xfrm>
        </p:spPr>
        <p:txBody>
          <a:bodyPr/>
          <a:lstStyle>
            <a:lvl1pPr>
              <a:defRPr sz="1600"/>
            </a:lvl1pPr>
          </a:lstStyle>
          <a:p>
            <a:r>
              <a:rPr lang="en-GB" dirty="0" smtClean="0"/>
              <a:t>Picture 1</a:t>
            </a:r>
            <a:endParaRPr lang="en-GB" dirty="0"/>
          </a:p>
        </p:txBody>
      </p:sp>
      <p:sp>
        <p:nvSpPr>
          <p:cNvPr id="6" name="Name 1"/>
          <p:cNvSpPr>
            <a:spLocks noGrp="1"/>
          </p:cNvSpPr>
          <p:nvPr>
            <p:ph type="body" sz="quarter" idx="12" hasCustomPrompt="1"/>
          </p:nvPr>
        </p:nvSpPr>
        <p:spPr>
          <a:xfrm>
            <a:off x="1800000" y="1938833"/>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9" name="Job Title 1"/>
          <p:cNvSpPr>
            <a:spLocks noGrp="1"/>
          </p:cNvSpPr>
          <p:nvPr>
            <p:ph type="body" sz="quarter" idx="13" hasCustomPrompt="1"/>
          </p:nvPr>
        </p:nvSpPr>
        <p:spPr>
          <a:xfrm>
            <a:off x="1800000" y="2180033"/>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10" name="Telephone 1"/>
          <p:cNvSpPr>
            <a:spLocks noGrp="1"/>
          </p:cNvSpPr>
          <p:nvPr>
            <p:ph type="body" sz="quarter" idx="14" hasCustomPrompt="1"/>
          </p:nvPr>
        </p:nvSpPr>
        <p:spPr>
          <a:xfrm>
            <a:off x="1980000" y="267719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13" name="Email 1"/>
          <p:cNvSpPr>
            <a:spLocks noGrp="1"/>
          </p:cNvSpPr>
          <p:nvPr>
            <p:ph type="body" sz="quarter" idx="15" hasCustomPrompt="1"/>
          </p:nvPr>
        </p:nvSpPr>
        <p:spPr>
          <a:xfrm>
            <a:off x="1980000" y="283919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17" name="Picture 2"/>
          <p:cNvSpPr>
            <a:spLocks noGrp="1"/>
          </p:cNvSpPr>
          <p:nvPr>
            <p:ph type="pic" sz="quarter" idx="16" hasCustomPrompt="1"/>
          </p:nvPr>
        </p:nvSpPr>
        <p:spPr>
          <a:xfrm>
            <a:off x="616903" y="3616512"/>
            <a:ext cx="1081087" cy="1366837"/>
          </a:xfrm>
        </p:spPr>
        <p:txBody>
          <a:bodyPr/>
          <a:lstStyle>
            <a:lvl1pPr>
              <a:defRPr sz="1600" baseline="0"/>
            </a:lvl1pPr>
          </a:lstStyle>
          <a:p>
            <a:r>
              <a:rPr lang="en-GB" dirty="0" smtClean="0"/>
              <a:t>Picture 2</a:t>
            </a:r>
            <a:endParaRPr lang="en-GB" dirty="0"/>
          </a:p>
        </p:txBody>
      </p:sp>
      <p:sp>
        <p:nvSpPr>
          <p:cNvPr id="46" name="Name 2"/>
          <p:cNvSpPr>
            <a:spLocks noGrp="1"/>
          </p:cNvSpPr>
          <p:nvPr>
            <p:ph type="body" sz="quarter" idx="31" hasCustomPrompt="1"/>
          </p:nvPr>
        </p:nvSpPr>
        <p:spPr>
          <a:xfrm>
            <a:off x="1800263" y="3949129"/>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47" name="Job Title 2"/>
          <p:cNvSpPr>
            <a:spLocks noGrp="1"/>
          </p:cNvSpPr>
          <p:nvPr>
            <p:ph type="body" sz="quarter" idx="32" hasCustomPrompt="1"/>
          </p:nvPr>
        </p:nvSpPr>
        <p:spPr>
          <a:xfrm>
            <a:off x="1800263" y="4190329"/>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48" name="Telephone 2"/>
          <p:cNvSpPr>
            <a:spLocks noGrp="1"/>
          </p:cNvSpPr>
          <p:nvPr>
            <p:ph type="body" sz="quarter" idx="33" hasCustomPrompt="1"/>
          </p:nvPr>
        </p:nvSpPr>
        <p:spPr>
          <a:xfrm>
            <a:off x="1980263" y="468748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51" name="Email 2"/>
          <p:cNvSpPr>
            <a:spLocks noGrp="1"/>
          </p:cNvSpPr>
          <p:nvPr>
            <p:ph type="body" sz="quarter" idx="34" hasCustomPrompt="1"/>
          </p:nvPr>
        </p:nvSpPr>
        <p:spPr>
          <a:xfrm>
            <a:off x="1980263" y="484948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24" name="Picture 3"/>
          <p:cNvSpPr>
            <a:spLocks noGrp="1"/>
          </p:cNvSpPr>
          <p:nvPr>
            <p:ph type="pic" sz="quarter" idx="21" hasCustomPrompt="1"/>
          </p:nvPr>
        </p:nvSpPr>
        <p:spPr>
          <a:xfrm>
            <a:off x="4680000" y="1602371"/>
            <a:ext cx="1081087" cy="1366837"/>
          </a:xfrm>
        </p:spPr>
        <p:txBody>
          <a:bodyPr/>
          <a:lstStyle>
            <a:lvl1pPr>
              <a:defRPr sz="1600"/>
            </a:lvl1pPr>
          </a:lstStyle>
          <a:p>
            <a:r>
              <a:rPr lang="en-GB" dirty="0" smtClean="0"/>
              <a:t>Picture 3</a:t>
            </a:r>
            <a:endParaRPr lang="en-GB" dirty="0"/>
          </a:p>
        </p:txBody>
      </p:sp>
      <p:sp>
        <p:nvSpPr>
          <p:cNvPr id="40" name="Name 3"/>
          <p:cNvSpPr>
            <a:spLocks noGrp="1"/>
          </p:cNvSpPr>
          <p:nvPr>
            <p:ph type="body" sz="quarter" idx="27" hasCustomPrompt="1"/>
          </p:nvPr>
        </p:nvSpPr>
        <p:spPr>
          <a:xfrm>
            <a:off x="5868000" y="1938833"/>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41" name="Job Title 3"/>
          <p:cNvSpPr>
            <a:spLocks noGrp="1"/>
          </p:cNvSpPr>
          <p:nvPr>
            <p:ph type="body" sz="quarter" idx="28" hasCustomPrompt="1"/>
          </p:nvPr>
        </p:nvSpPr>
        <p:spPr>
          <a:xfrm>
            <a:off x="5868000" y="2180033"/>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42" name="Telephone 3"/>
          <p:cNvSpPr>
            <a:spLocks noGrp="1"/>
          </p:cNvSpPr>
          <p:nvPr>
            <p:ph type="body" sz="quarter" idx="29" hasCustomPrompt="1"/>
          </p:nvPr>
        </p:nvSpPr>
        <p:spPr>
          <a:xfrm>
            <a:off x="6048000" y="267719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45" name="Email 3"/>
          <p:cNvSpPr>
            <a:spLocks noGrp="1"/>
          </p:cNvSpPr>
          <p:nvPr>
            <p:ph type="body" sz="quarter" idx="30" hasCustomPrompt="1"/>
          </p:nvPr>
        </p:nvSpPr>
        <p:spPr>
          <a:xfrm>
            <a:off x="6048000" y="283919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3" name="Slide Number Placeholder 2"/>
          <p:cNvSpPr>
            <a:spLocks noGrp="1"/>
          </p:cNvSpPr>
          <p:nvPr>
            <p:ph type="sldNum" sz="quarter" idx="35"/>
          </p:nvPr>
        </p:nvSpPr>
        <p:spPr/>
        <p:txBody>
          <a:bodyPr/>
          <a:lstStyle/>
          <a:p>
            <a:fld id="{85F22087-E82E-4684-9810-9A9E14AFBA19}" type="slidenum">
              <a:rPr lang="en-US" smtClean="0"/>
              <a:pPr/>
              <a:t>‹#›</a:t>
            </a:fld>
            <a:endParaRPr lang="en-US" dirty="0"/>
          </a:p>
        </p:txBody>
      </p:sp>
    </p:spTree>
    <p:extLst>
      <p:ext uri="{BB962C8B-B14F-4D97-AF65-F5344CB8AC3E}">
        <p14:creationId xmlns:p14="http://schemas.microsoft.com/office/powerpoint/2010/main" val="1499723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us 2 people with text">
    <p:spTree>
      <p:nvGrpSpPr>
        <p:cNvPr id="1" name=""/>
        <p:cNvGrpSpPr/>
        <p:nvPr/>
      </p:nvGrpSpPr>
      <p:grpSpPr>
        <a:xfrm>
          <a:off x="0" y="0"/>
          <a:ext cx="0" cy="0"/>
          <a:chOff x="0" y="0"/>
          <a:chExt cx="0" cy="0"/>
        </a:xfrm>
      </p:grpSpPr>
      <p:cxnSp>
        <p:nvCxnSpPr>
          <p:cNvPr id="32" name="Straight Connector 2"/>
          <p:cNvCxnSpPr/>
          <p:nvPr userDrawn="1"/>
        </p:nvCxnSpPr>
        <p:spPr>
          <a:xfrm>
            <a:off x="4680000" y="3725352"/>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5" name="TelephoneText 4"/>
          <p:cNvSpPr txBox="1">
            <a:spLocks noChangeArrowheads="1"/>
          </p:cNvSpPr>
          <p:nvPr userDrawn="1"/>
        </p:nvSpPr>
        <p:spPr bwMode="auto">
          <a:xfrm>
            <a:off x="5868263" y="4982129"/>
            <a:ext cx="2524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r>
              <a:rPr lang="en-GB" altLang="en-US" sz="1100" dirty="0" smtClean="0">
                <a:solidFill>
                  <a:schemeClr val="tx2"/>
                </a:solidFill>
              </a:rPr>
              <a:t>:</a:t>
            </a:r>
            <a:endParaRPr lang="en-GB" altLang="en-US" sz="1100" dirty="0">
              <a:solidFill>
                <a:schemeClr val="tx2"/>
              </a:solidFill>
            </a:endParaRPr>
          </a:p>
        </p:txBody>
      </p:sp>
      <p:sp>
        <p:nvSpPr>
          <p:cNvPr id="56" name="EmailText 4"/>
          <p:cNvSpPr txBox="1">
            <a:spLocks noChangeArrowheads="1"/>
          </p:cNvSpPr>
          <p:nvPr userDrawn="1"/>
        </p:nvSpPr>
        <p:spPr bwMode="auto">
          <a:xfrm>
            <a:off x="5868263" y="5144129"/>
            <a:ext cx="2524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r>
              <a:rPr lang="en-GB" altLang="en-US" sz="1100" dirty="0" smtClean="0">
                <a:solidFill>
                  <a:schemeClr val="bg2"/>
                </a:solidFill>
              </a:rPr>
              <a:t>:</a:t>
            </a:r>
            <a:endParaRPr lang="en-GB" altLang="en-US" sz="1100" dirty="0">
              <a:solidFill>
                <a:schemeClr val="bg2"/>
              </a:solidFill>
            </a:endParaRPr>
          </a:p>
        </p:txBody>
      </p:sp>
      <p:sp>
        <p:nvSpPr>
          <p:cNvPr id="43" name="TelephoneText 2"/>
          <p:cNvSpPr txBox="1">
            <a:spLocks noChangeArrowheads="1"/>
          </p:cNvSpPr>
          <p:nvPr userDrawn="1"/>
        </p:nvSpPr>
        <p:spPr bwMode="auto">
          <a:xfrm>
            <a:off x="5868000" y="297183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44" name="EmailText 2"/>
          <p:cNvSpPr txBox="1">
            <a:spLocks noChangeArrowheads="1"/>
          </p:cNvSpPr>
          <p:nvPr userDrawn="1"/>
        </p:nvSpPr>
        <p:spPr bwMode="auto">
          <a:xfrm>
            <a:off x="5868000" y="313383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24" name="Picture 3"/>
          <p:cNvSpPr>
            <a:spLocks noGrp="1"/>
          </p:cNvSpPr>
          <p:nvPr>
            <p:ph type="pic" sz="quarter" idx="21" hasCustomPrompt="1"/>
          </p:nvPr>
        </p:nvSpPr>
        <p:spPr>
          <a:xfrm>
            <a:off x="4680000" y="1897011"/>
            <a:ext cx="1081087" cy="1366837"/>
          </a:xfrm>
        </p:spPr>
        <p:txBody>
          <a:bodyPr/>
          <a:lstStyle>
            <a:lvl1pPr>
              <a:defRPr sz="1600"/>
            </a:lvl1pPr>
          </a:lstStyle>
          <a:p>
            <a:r>
              <a:rPr lang="en-GB" dirty="0" smtClean="0"/>
              <a:t>Picture 1</a:t>
            </a:r>
          </a:p>
        </p:txBody>
      </p:sp>
      <p:sp>
        <p:nvSpPr>
          <p:cNvPr id="40" name="Name 3"/>
          <p:cNvSpPr>
            <a:spLocks noGrp="1"/>
          </p:cNvSpPr>
          <p:nvPr>
            <p:ph type="body" sz="quarter" idx="27" hasCustomPrompt="1"/>
          </p:nvPr>
        </p:nvSpPr>
        <p:spPr>
          <a:xfrm>
            <a:off x="5868000" y="2233473"/>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41" name="Job Title 3"/>
          <p:cNvSpPr>
            <a:spLocks noGrp="1"/>
          </p:cNvSpPr>
          <p:nvPr>
            <p:ph type="body" sz="quarter" idx="28" hasCustomPrompt="1"/>
          </p:nvPr>
        </p:nvSpPr>
        <p:spPr>
          <a:xfrm>
            <a:off x="5868000" y="2474673"/>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42" name="Telephone 3"/>
          <p:cNvSpPr>
            <a:spLocks noGrp="1"/>
          </p:cNvSpPr>
          <p:nvPr>
            <p:ph type="body" sz="quarter" idx="29" hasCustomPrompt="1"/>
          </p:nvPr>
        </p:nvSpPr>
        <p:spPr>
          <a:xfrm>
            <a:off x="6048000" y="297183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45" name="Email 3"/>
          <p:cNvSpPr>
            <a:spLocks noGrp="1"/>
          </p:cNvSpPr>
          <p:nvPr>
            <p:ph type="body" sz="quarter" idx="30" hasCustomPrompt="1"/>
          </p:nvPr>
        </p:nvSpPr>
        <p:spPr>
          <a:xfrm>
            <a:off x="6048000" y="313383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33" name="Picture 4"/>
          <p:cNvSpPr>
            <a:spLocks noGrp="1"/>
          </p:cNvSpPr>
          <p:nvPr>
            <p:ph type="pic" sz="quarter" idx="26" hasCustomPrompt="1"/>
          </p:nvPr>
        </p:nvSpPr>
        <p:spPr>
          <a:xfrm>
            <a:off x="4680000" y="3911152"/>
            <a:ext cx="1081087" cy="1366837"/>
          </a:xfrm>
        </p:spPr>
        <p:txBody>
          <a:bodyPr/>
          <a:lstStyle>
            <a:lvl1pPr>
              <a:defRPr sz="1600"/>
            </a:lvl1pPr>
          </a:lstStyle>
          <a:p>
            <a:r>
              <a:rPr lang="en-GB" dirty="0" smtClean="0"/>
              <a:t>Picture 2</a:t>
            </a:r>
            <a:endParaRPr lang="en-GB" dirty="0"/>
          </a:p>
        </p:txBody>
      </p:sp>
      <p:sp>
        <p:nvSpPr>
          <p:cNvPr id="52" name="Name 4"/>
          <p:cNvSpPr>
            <a:spLocks noGrp="1"/>
          </p:cNvSpPr>
          <p:nvPr>
            <p:ph type="body" sz="quarter" idx="35" hasCustomPrompt="1"/>
          </p:nvPr>
        </p:nvSpPr>
        <p:spPr>
          <a:xfrm>
            <a:off x="5868263" y="4243769"/>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53" name="Job Title 4"/>
          <p:cNvSpPr>
            <a:spLocks noGrp="1"/>
          </p:cNvSpPr>
          <p:nvPr>
            <p:ph type="body" sz="quarter" idx="36" hasCustomPrompt="1"/>
          </p:nvPr>
        </p:nvSpPr>
        <p:spPr>
          <a:xfrm>
            <a:off x="5868263" y="4484969"/>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54" name="Telephone 4"/>
          <p:cNvSpPr>
            <a:spLocks noGrp="1"/>
          </p:cNvSpPr>
          <p:nvPr>
            <p:ph type="body" sz="quarter" idx="37" hasCustomPrompt="1"/>
          </p:nvPr>
        </p:nvSpPr>
        <p:spPr>
          <a:xfrm>
            <a:off x="6048263" y="498212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57" name="Email 4"/>
          <p:cNvSpPr>
            <a:spLocks noGrp="1"/>
          </p:cNvSpPr>
          <p:nvPr>
            <p:ph type="body" sz="quarter" idx="38" hasCustomPrompt="1"/>
          </p:nvPr>
        </p:nvSpPr>
        <p:spPr>
          <a:xfrm>
            <a:off x="6048263" y="514412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Name</a:t>
            </a:r>
          </a:p>
        </p:txBody>
      </p:sp>
      <p:sp>
        <p:nvSpPr>
          <p:cNvPr id="34" name="Placeholder Left 1"/>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39"/>
          </p:nvPr>
        </p:nvSpPr>
        <p:spPr/>
        <p:txBody>
          <a:bodyPr/>
          <a:lstStyle/>
          <a:p>
            <a:fld id="{85F22087-E82E-4684-9810-9A9E14AFBA19}" type="slidenum">
              <a:rPr lang="en-US" smtClean="0"/>
              <a:pPr/>
              <a:t>‹#›</a:t>
            </a:fld>
            <a:endParaRPr lang="en-US" dirty="0"/>
          </a:p>
        </p:txBody>
      </p:sp>
    </p:spTree>
    <p:extLst>
      <p:ext uri="{BB962C8B-B14F-4D97-AF65-F5344CB8AC3E}">
        <p14:creationId xmlns:p14="http://schemas.microsoft.com/office/powerpoint/2010/main" val="3803641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FA3CD5-7AC4-48CA-AC4B-E47BEAB75C90}" type="slidenum">
              <a:rPr lang="en-US" smtClean="0"/>
              <a:pPr/>
              <a:t>‹#›</a:t>
            </a:fld>
            <a:endParaRPr lang="en-US" dirty="0"/>
          </a:p>
        </p:txBody>
      </p:sp>
    </p:spTree>
    <p:extLst>
      <p:ext uri="{BB962C8B-B14F-4D97-AF65-F5344CB8AC3E}">
        <p14:creationId xmlns:p14="http://schemas.microsoft.com/office/powerpoint/2010/main" val="555461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s x2">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71500" y="360000"/>
            <a:ext cx="3888000" cy="5400000"/>
          </a:xfrm>
          <a:prstGeom prst="rect">
            <a:avLst/>
          </a:prstGeom>
        </p:spPr>
        <p:txBody>
          <a:bodyPr/>
          <a:lstStyle>
            <a:lvl1pPr>
              <a:defRPr/>
            </a:lvl1pPr>
          </a:lstStyle>
          <a:p>
            <a:r>
              <a:rPr lang="en-GB" dirty="0" smtClean="0"/>
              <a:t>Picture 1</a:t>
            </a:r>
            <a:endParaRPr lang="en-GB" dirty="0"/>
          </a:p>
        </p:txBody>
      </p:sp>
      <p:sp>
        <p:nvSpPr>
          <p:cNvPr id="6" name="Picture Placeholder 4"/>
          <p:cNvSpPr>
            <a:spLocks noGrp="1"/>
          </p:cNvSpPr>
          <p:nvPr>
            <p:ph type="pic" sz="quarter" idx="12" hasCustomPrompt="1"/>
          </p:nvPr>
        </p:nvSpPr>
        <p:spPr>
          <a:xfrm>
            <a:off x="4680000" y="360000"/>
            <a:ext cx="3888000" cy="5400000"/>
          </a:xfrm>
          <a:prstGeom prst="rect">
            <a:avLst/>
          </a:prstGeom>
        </p:spPr>
        <p:txBody>
          <a:bodyPr/>
          <a:lstStyle>
            <a:lvl1pPr>
              <a:defRPr/>
            </a:lvl1pPr>
          </a:lstStyle>
          <a:p>
            <a:r>
              <a:rPr lang="en-GB" dirty="0" smtClean="0"/>
              <a:t>Picture 2</a:t>
            </a:r>
            <a:endParaRPr lang="en-GB" dirty="0"/>
          </a:p>
        </p:txBody>
      </p:sp>
      <p:sp>
        <p:nvSpPr>
          <p:cNvPr id="2" name="Slide Number Placeholder 1"/>
          <p:cNvSpPr>
            <a:spLocks noGrp="1"/>
          </p:cNvSpPr>
          <p:nvPr>
            <p:ph type="sldNum" sz="quarter" idx="13"/>
          </p:nvPr>
        </p:nvSpPr>
        <p:spPr/>
        <p:txBody>
          <a:bodyPr/>
          <a:lstStyle/>
          <a:p>
            <a:fld id="{68FA3CD5-7AC4-48CA-AC4B-E47BEAB75C90}" type="slidenum">
              <a:rPr lang="en-US" smtClean="0"/>
              <a:pPr/>
              <a:t>‹#›</a:t>
            </a:fld>
            <a:endParaRPr lang="en-US" dirty="0"/>
          </a:p>
        </p:txBody>
      </p:sp>
    </p:spTree>
    <p:extLst>
      <p:ext uri="{BB962C8B-B14F-4D97-AF65-F5344CB8AC3E}">
        <p14:creationId xmlns:p14="http://schemas.microsoft.com/office/powerpoint/2010/main" val="3200101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s x3">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76000" y="360000"/>
            <a:ext cx="3888000" cy="5400000"/>
          </a:xfrm>
          <a:prstGeom prst="rect">
            <a:avLst/>
          </a:prstGeom>
        </p:spPr>
        <p:txBody>
          <a:bodyPr/>
          <a:lstStyle>
            <a:lvl1pPr>
              <a:defRPr/>
            </a:lvl1pPr>
          </a:lstStyle>
          <a:p>
            <a:r>
              <a:rPr lang="en-GB" dirty="0" smtClean="0"/>
              <a:t>Picture 1</a:t>
            </a:r>
            <a:endParaRPr lang="en-GB" dirty="0"/>
          </a:p>
        </p:txBody>
      </p:sp>
      <p:sp>
        <p:nvSpPr>
          <p:cNvPr id="6" name="Picture Placeholder 4"/>
          <p:cNvSpPr>
            <a:spLocks noGrp="1"/>
          </p:cNvSpPr>
          <p:nvPr>
            <p:ph type="pic" sz="quarter" idx="12" hasCustomPrompt="1"/>
          </p:nvPr>
        </p:nvSpPr>
        <p:spPr>
          <a:xfrm>
            <a:off x="4680000" y="360000"/>
            <a:ext cx="3888000" cy="2592000"/>
          </a:xfrm>
          <a:prstGeom prst="rect">
            <a:avLst/>
          </a:prstGeom>
        </p:spPr>
        <p:txBody>
          <a:bodyPr/>
          <a:lstStyle>
            <a:lvl1pPr>
              <a:defRPr/>
            </a:lvl1pPr>
          </a:lstStyle>
          <a:p>
            <a:r>
              <a:rPr lang="en-GB" dirty="0" smtClean="0"/>
              <a:t>Picture 2</a:t>
            </a:r>
            <a:endParaRPr lang="en-GB" dirty="0"/>
          </a:p>
        </p:txBody>
      </p:sp>
      <p:sp>
        <p:nvSpPr>
          <p:cNvPr id="7" name="Picture Placeholder 4"/>
          <p:cNvSpPr>
            <a:spLocks noGrp="1"/>
          </p:cNvSpPr>
          <p:nvPr>
            <p:ph type="pic" sz="quarter" idx="13" hasCustomPrompt="1"/>
          </p:nvPr>
        </p:nvSpPr>
        <p:spPr>
          <a:xfrm>
            <a:off x="4680000" y="3132000"/>
            <a:ext cx="3888000" cy="2628000"/>
          </a:xfrm>
          <a:prstGeom prst="rect">
            <a:avLst/>
          </a:prstGeom>
        </p:spPr>
        <p:txBody>
          <a:bodyPr/>
          <a:lstStyle>
            <a:lvl1pPr>
              <a:defRPr/>
            </a:lvl1pPr>
          </a:lstStyle>
          <a:p>
            <a:r>
              <a:rPr lang="en-GB" dirty="0" smtClean="0"/>
              <a:t>Picture 3</a:t>
            </a:r>
            <a:endParaRPr lang="en-GB" dirty="0"/>
          </a:p>
        </p:txBody>
      </p:sp>
      <p:sp>
        <p:nvSpPr>
          <p:cNvPr id="2" name="Slide Number Placeholder 1"/>
          <p:cNvSpPr>
            <a:spLocks noGrp="1"/>
          </p:cNvSpPr>
          <p:nvPr>
            <p:ph type="sldNum" sz="quarter" idx="14"/>
          </p:nvPr>
        </p:nvSpPr>
        <p:spPr/>
        <p:txBody>
          <a:bodyPr/>
          <a:lstStyle/>
          <a:p>
            <a:fld id="{68FA3CD5-7AC4-48CA-AC4B-E47BEAB75C90}" type="slidenum">
              <a:rPr lang="en-US" smtClean="0"/>
              <a:pPr/>
              <a:t>‹#›</a:t>
            </a:fld>
            <a:endParaRPr lang="en-US" dirty="0"/>
          </a:p>
        </p:txBody>
      </p:sp>
    </p:spTree>
    <p:extLst>
      <p:ext uri="{BB962C8B-B14F-4D97-AF65-F5344CB8AC3E}">
        <p14:creationId xmlns:p14="http://schemas.microsoft.com/office/powerpoint/2010/main" val="307630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or with image">
    <p:bg>
      <p:bgPr>
        <a:blipFill>
          <a:blip r:embed="rId2"/>
          <a:stretch>
            <a:fillRect/>
          </a:stretch>
        </a:blipFill>
        <a:effectLst/>
      </p:bgPr>
    </p:bg>
    <p:spTree>
      <p:nvGrpSpPr>
        <p:cNvPr id="1" name=""/>
        <p:cNvGrpSpPr/>
        <p:nvPr/>
      </p:nvGrpSpPr>
      <p:grpSpPr>
        <a:xfrm>
          <a:off x="0" y="0"/>
          <a:ext cx="0" cy="0"/>
          <a:chOff x="0" y="0"/>
          <a:chExt cx="0" cy="0"/>
        </a:xfrm>
      </p:grpSpPr>
      <p:sp>
        <p:nvSpPr>
          <p:cNvPr id="11" name="FooterBanner"/>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37376"/>
            <a:ext cx="2133600" cy="365125"/>
          </a:xfrm>
        </p:spPr>
        <p:txBody>
          <a:bodyPr/>
          <a:lstStyle>
            <a:lvl1pPr>
              <a:defRPr>
                <a:solidFill>
                  <a:srgbClr val="FFFFFF"/>
                </a:solidFill>
              </a:defRPr>
            </a:lvl1pPr>
          </a:lstStyle>
          <a:p>
            <a:fld id="{899EC887-FCF5-9740-B332-18940AD3B6CA}" type="slidenum">
              <a:rPr lang="en-US" smtClean="0"/>
              <a:pPr/>
              <a:t>‹#›</a:t>
            </a:fld>
            <a:endParaRPr lang="en-US" dirty="0"/>
          </a:p>
        </p:txBody>
      </p:sp>
      <p:pic>
        <p:nvPicPr>
          <p:cNvPr id="8" name="FooterWBD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Tree>
    <p:extLst>
      <p:ext uri="{BB962C8B-B14F-4D97-AF65-F5344CB8AC3E}">
        <p14:creationId xmlns:p14="http://schemas.microsoft.com/office/powerpoint/2010/main" val="19209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3" name="Placeholder 1"/>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nchor="t" anchorCtr="0"/>
          <a:lstStyle/>
          <a:p>
            <a:r>
              <a:rPr lang="en-US" dirty="0" smtClean="0"/>
              <a:t>Click to edit Master title style</a:t>
            </a:r>
            <a:endParaRPr lang="en-GB"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425923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laceholder Right 1"/>
          <p:cNvSpPr>
            <a:spLocks noGrp="1"/>
          </p:cNvSpPr>
          <p:nvPr>
            <p:ph idx="13"/>
          </p:nvPr>
        </p:nvSpPr>
        <p:spPr>
          <a:xfrm>
            <a:off x="4680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Placeholder Left 1"/>
          <p:cNvSpPr>
            <a:spLocks noGrp="1"/>
          </p:cNvSpPr>
          <p:nvPr>
            <p:ph idx="1" hasCustomPrompt="1"/>
          </p:nvPr>
        </p:nvSpPr>
        <p:spPr>
          <a:xfrm>
            <a:off x="576000" y="1872000"/>
            <a:ext cx="3888000" cy="4212000"/>
          </a:xfrm>
        </p:spPr>
        <p:txBody>
          <a:bodyPr/>
          <a:lstStyle/>
          <a:p>
            <a:pPr lvl="0"/>
            <a:r>
              <a:rPr lang="en-US" dirty="0" smtClean="0"/>
              <a:t>Click to edit Master text </a:t>
            </a:r>
            <a:r>
              <a:rPr lang="en-US" dirty="0" err="1" smtClean="0"/>
              <a:t>stylesSecond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4"/>
          </p:nvPr>
        </p:nvSpPr>
        <p:spPr/>
        <p:txBody>
          <a:body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99258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Placeholder Right 1"/>
          <p:cNvSpPr>
            <a:spLocks noGrp="1"/>
          </p:cNvSpPr>
          <p:nvPr>
            <p:ph idx="14"/>
          </p:nvPr>
        </p:nvSpPr>
        <p:spPr>
          <a:xfrm>
            <a:off x="6048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Placeholder Middle 1"/>
          <p:cNvSpPr>
            <a:spLocks noGrp="1"/>
          </p:cNvSpPr>
          <p:nvPr>
            <p:ph idx="13"/>
          </p:nvPr>
        </p:nvSpPr>
        <p:spPr>
          <a:xfrm>
            <a:off x="3312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Placeholder Left 1"/>
          <p:cNvSpPr>
            <a:spLocks noGrp="1"/>
          </p:cNvSpPr>
          <p:nvPr>
            <p:ph idx="1"/>
          </p:nvPr>
        </p:nvSpPr>
        <p:spPr>
          <a:xfrm>
            <a:off x="576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5"/>
          </p:nvPr>
        </p:nvSpPr>
        <p:spPr/>
        <p:txBody>
          <a:body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300154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6" name="Placeholder Right 1"/>
          <p:cNvSpPr>
            <a:spLocks noGrp="1"/>
          </p:cNvSpPr>
          <p:nvPr>
            <p:ph idx="1"/>
          </p:nvPr>
        </p:nvSpPr>
        <p:spPr>
          <a:xfrm>
            <a:off x="576000" y="1872000"/>
            <a:ext cx="3888000" cy="3960000"/>
          </a:xfrm>
          <a:solidFill>
            <a:schemeClr val="accent1"/>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8" name="Placeholder Left 1"/>
          <p:cNvSpPr>
            <a:spLocks noGrp="1"/>
          </p:cNvSpPr>
          <p:nvPr>
            <p:ph idx="13"/>
          </p:nvPr>
        </p:nvSpPr>
        <p:spPr>
          <a:xfrm>
            <a:off x="4680000" y="1872000"/>
            <a:ext cx="3888000" cy="3960000"/>
          </a:xfrm>
          <a:solidFill>
            <a:schemeClr val="bg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smtClean="0"/>
          </a:p>
          <a:p>
            <a:pPr lvl="4"/>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4"/>
          </p:nvPr>
        </p:nvSpPr>
        <p:spPr/>
        <p:txBody>
          <a:body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311106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Placeholder Right 1"/>
          <p:cNvSpPr>
            <a:spLocks noGrp="1"/>
          </p:cNvSpPr>
          <p:nvPr>
            <p:ph idx="1"/>
          </p:nvPr>
        </p:nvSpPr>
        <p:spPr>
          <a:xfrm>
            <a:off x="576000" y="1872000"/>
            <a:ext cx="3888000" cy="2016000"/>
          </a:xfrm>
          <a:solidFill>
            <a:schemeClr val="accent1"/>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9" name="Placeholder Right 1"/>
          <p:cNvSpPr>
            <a:spLocks noGrp="1"/>
          </p:cNvSpPr>
          <p:nvPr>
            <p:ph idx="13"/>
          </p:nvPr>
        </p:nvSpPr>
        <p:spPr>
          <a:xfrm>
            <a:off x="4680000" y="1872000"/>
            <a:ext cx="3888000" cy="2016000"/>
          </a:xfrm>
          <a:solidFill>
            <a:schemeClr val="bg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0" name="Placeholder Right 1"/>
          <p:cNvSpPr>
            <a:spLocks noGrp="1"/>
          </p:cNvSpPr>
          <p:nvPr>
            <p:ph idx="14"/>
          </p:nvPr>
        </p:nvSpPr>
        <p:spPr>
          <a:xfrm>
            <a:off x="576000" y="4032000"/>
            <a:ext cx="3888000" cy="2016000"/>
          </a:xfrm>
          <a:solidFill>
            <a:schemeClr val="accent3"/>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5" name="Placeholder Right 1"/>
          <p:cNvSpPr>
            <a:spLocks noGrp="1"/>
          </p:cNvSpPr>
          <p:nvPr>
            <p:ph idx="15"/>
          </p:nvPr>
        </p:nvSpPr>
        <p:spPr>
          <a:xfrm>
            <a:off x="4680000" y="4032000"/>
            <a:ext cx="3888000" cy="2016000"/>
          </a:xfrm>
          <a:solidFill>
            <a:schemeClr val="accent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 name="Slide Number Placeholder 2"/>
          <p:cNvSpPr>
            <a:spLocks noGrp="1"/>
          </p:cNvSpPr>
          <p:nvPr>
            <p:ph type="sldNum" sz="quarter" idx="16"/>
          </p:nvPr>
        </p:nvSpPr>
        <p:spPr/>
        <p:txBody>
          <a:body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213004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0" name="Placeholder Right 1"/>
          <p:cNvSpPr>
            <a:spLocks noGrp="1"/>
          </p:cNvSpPr>
          <p:nvPr>
            <p:ph idx="1"/>
          </p:nvPr>
        </p:nvSpPr>
        <p:spPr>
          <a:xfrm>
            <a:off x="576000" y="1872000"/>
            <a:ext cx="3888000" cy="1332000"/>
          </a:xfrm>
          <a:solidFill>
            <a:schemeClr val="accent1"/>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1" name="Placeholder Right 1"/>
          <p:cNvSpPr>
            <a:spLocks noGrp="1"/>
          </p:cNvSpPr>
          <p:nvPr>
            <p:ph idx="13"/>
          </p:nvPr>
        </p:nvSpPr>
        <p:spPr>
          <a:xfrm>
            <a:off x="4680000" y="1872000"/>
            <a:ext cx="3888000" cy="1332000"/>
          </a:xfrm>
          <a:solidFill>
            <a:schemeClr val="accent1"/>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2" name="Placeholder Right 1"/>
          <p:cNvSpPr>
            <a:spLocks noGrp="1"/>
          </p:cNvSpPr>
          <p:nvPr>
            <p:ph idx="14"/>
          </p:nvPr>
        </p:nvSpPr>
        <p:spPr>
          <a:xfrm>
            <a:off x="576000" y="3312000"/>
            <a:ext cx="3888000" cy="1332000"/>
          </a:xfrm>
          <a:solidFill>
            <a:schemeClr val="bg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9" name="Placeholder Right 1"/>
          <p:cNvSpPr>
            <a:spLocks noGrp="1"/>
          </p:cNvSpPr>
          <p:nvPr>
            <p:ph idx="15"/>
          </p:nvPr>
        </p:nvSpPr>
        <p:spPr>
          <a:xfrm>
            <a:off x="4680000" y="3312000"/>
            <a:ext cx="3888000" cy="1332000"/>
          </a:xfrm>
          <a:solidFill>
            <a:schemeClr val="bg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0" name="Placeholder Right 1"/>
          <p:cNvSpPr>
            <a:spLocks noGrp="1"/>
          </p:cNvSpPr>
          <p:nvPr>
            <p:ph idx="16"/>
          </p:nvPr>
        </p:nvSpPr>
        <p:spPr>
          <a:xfrm>
            <a:off x="576000" y="4788000"/>
            <a:ext cx="3888000" cy="1332000"/>
          </a:xfrm>
          <a:solidFill>
            <a:schemeClr val="accent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1" name="Placeholder Right 1"/>
          <p:cNvSpPr>
            <a:spLocks noGrp="1"/>
          </p:cNvSpPr>
          <p:nvPr>
            <p:ph idx="17"/>
          </p:nvPr>
        </p:nvSpPr>
        <p:spPr>
          <a:xfrm>
            <a:off x="4680000" y="4788000"/>
            <a:ext cx="3888000" cy="1332000"/>
          </a:xfrm>
          <a:solidFill>
            <a:schemeClr val="accent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 name="Slide Number Placeholder 2"/>
          <p:cNvSpPr>
            <a:spLocks noGrp="1"/>
          </p:cNvSpPr>
          <p:nvPr>
            <p:ph type="sldNum" sz="quarter" idx="18"/>
          </p:nvPr>
        </p:nvSpPr>
        <p:spPr/>
        <p:txBody>
          <a:body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4191084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899EC887-FCF5-9740-B332-18940AD3B6CA}" type="slidenum">
              <a:rPr lang="en-US" smtClean="0"/>
              <a:pPr/>
              <a:t>‹#›</a:t>
            </a:fld>
            <a:endParaRPr lang="en-US" dirty="0"/>
          </a:p>
        </p:txBody>
      </p:sp>
    </p:spTree>
    <p:extLst>
      <p:ext uri="{BB962C8B-B14F-4D97-AF65-F5344CB8AC3E}">
        <p14:creationId xmlns:p14="http://schemas.microsoft.com/office/powerpoint/2010/main" val="2680168498"/>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714" r:id="rId3"/>
  </p:sldLayoutIdLst>
  <p:hf hdr="0" ftr="0" dt="0"/>
  <p:txStyles>
    <p:titleStyle>
      <a:lvl1pPr algn="l" defTabSz="457200" rtl="0" eaLnBrk="1" latinLnBrk="0" hangingPunct="1">
        <a:spcBef>
          <a:spcPct val="0"/>
        </a:spcBef>
        <a:buNone/>
        <a:defRPr sz="44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rgbClr val="53555C"/>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rgbClr val="53555C"/>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53555C"/>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53555C"/>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53555C"/>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2" name="Title Placeholder 1"/>
          <p:cNvSpPr>
            <a:spLocks noGrp="1"/>
          </p:cNvSpPr>
          <p:nvPr>
            <p:ph type="title"/>
          </p:nvPr>
        </p:nvSpPr>
        <p:spPr>
          <a:xfrm>
            <a:off x="576000" y="288000"/>
            <a:ext cx="7992000" cy="1008000"/>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76000" y="1872000"/>
            <a:ext cx="7992000" cy="4212000"/>
          </a:xfrm>
          <a:prstGeom prst="rect">
            <a:avLst/>
          </a:prstGeom>
        </p:spPr>
        <p:txBody>
          <a:bodyPr vert="horz" lIns="0" tIns="36000" rIns="0" bIns="360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cxnSp>
        <p:nvCxnSpPr>
          <p:cNvPr id="8" name="Straight Connector 7"/>
          <p:cNvCxnSpPr/>
          <p:nvPr userDrawn="1"/>
        </p:nvCxnSpPr>
        <p:spPr>
          <a:xfrm>
            <a:off x="577497" y="1439333"/>
            <a:ext cx="799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FooterWBDLogo"/>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
        <p:nvSpPr>
          <p:cNvPr id="5" name="Slide Number Placeholder 4"/>
          <p:cNvSpPr>
            <a:spLocks noGrp="1"/>
          </p:cNvSpPr>
          <p:nvPr>
            <p:ph type="sldNum" sz="quarter" idx="4"/>
          </p:nvPr>
        </p:nvSpPr>
        <p:spPr>
          <a:xfrm>
            <a:off x="6553200" y="6441414"/>
            <a:ext cx="2133600" cy="365125"/>
          </a:xfrm>
          <a:prstGeom prst="rect">
            <a:avLst/>
          </a:prstGeom>
        </p:spPr>
        <p:txBody>
          <a:bodyPr vert="horz" lIns="91440" tIns="45720" rIns="91440" bIns="45720" rtlCol="0" anchor="ctr"/>
          <a:lstStyle>
            <a:lvl1pPr algn="r">
              <a:defRPr sz="1000">
                <a:solidFill>
                  <a:srgbClr val="FFFFFF"/>
                </a:solidFill>
                <a:latin typeface="Arial" panose="020B0604020202020204" pitchFamily="34" charset="0"/>
                <a:cs typeface="Arial" panose="020B0604020202020204" pitchFamily="34" charset="0"/>
              </a:defRPr>
            </a:lvl1pPr>
          </a:lstStyle>
          <a:p>
            <a:fld id="{93B66FF5-884B-4C48-B034-3E0320F0EDB4}" type="slidenum">
              <a:rPr lang="en-US" smtClean="0"/>
              <a:pPr/>
              <a:t>‹#›</a:t>
            </a:fld>
            <a:endParaRPr lang="en-US" dirty="0"/>
          </a:p>
        </p:txBody>
      </p:sp>
    </p:spTree>
    <p:extLst>
      <p:ext uri="{BB962C8B-B14F-4D97-AF65-F5344CB8AC3E}">
        <p14:creationId xmlns:p14="http://schemas.microsoft.com/office/powerpoint/2010/main" val="191326811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702" r:id="rId3"/>
    <p:sldLayoutId id="2147483687" r:id="rId4"/>
    <p:sldLayoutId id="2147483703" r:id="rId5"/>
    <p:sldLayoutId id="2147483704" r:id="rId6"/>
    <p:sldLayoutId id="2147483691" r:id="rId7"/>
    <p:sldLayoutId id="2147483692" r:id="rId8"/>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288000" indent="-288000" algn="l" defTabSz="914400" rtl="0" eaLnBrk="1" latinLnBrk="0" hangingPunct="1">
        <a:spcBef>
          <a:spcPts val="0"/>
        </a:spcBef>
        <a:spcAft>
          <a:spcPts val="600"/>
        </a:spcAft>
        <a:buClr>
          <a:schemeClr val="accent1"/>
        </a:buClr>
        <a:buFont typeface="Arial" panose="020B0604020202020204" pitchFamily="34" charset="0"/>
        <a:buChar char="•"/>
        <a:defRPr sz="2200" b="0" kern="1200">
          <a:solidFill>
            <a:schemeClr val="bg2"/>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spcBef>
          <a:spcPts val="0"/>
        </a:spcBef>
        <a:spcAft>
          <a:spcPts val="600"/>
        </a:spcAft>
        <a:buClr>
          <a:schemeClr val="accent2"/>
        </a:buClr>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0"/>
        </a:spcBef>
        <a:spcAft>
          <a:spcPts val="600"/>
        </a:spcAft>
        <a:buClr>
          <a:schemeClr val="tx2"/>
        </a:buClr>
        <a:buSzPct val="80000"/>
        <a:buFont typeface="+mj-lt"/>
        <a:buAutoNum type="arabicPeriod"/>
        <a:defRPr sz="2200" kern="1200">
          <a:solidFill>
            <a:schemeClr val="bg2"/>
          </a:solidFill>
          <a:latin typeface="Arial" panose="020B0604020202020204" pitchFamily="34" charset="0"/>
          <a:ea typeface="+mn-ea"/>
          <a:cs typeface="Arial" panose="020B0604020202020204" pitchFamily="34" charset="0"/>
        </a:defRPr>
      </a:lvl3pPr>
      <a:lvl4pPr marL="576000" indent="-288000" algn="l" defTabSz="914400" rtl="0" eaLnBrk="1" latinLnBrk="0" hangingPunct="1">
        <a:spcBef>
          <a:spcPts val="0"/>
        </a:spcBef>
        <a:spcAft>
          <a:spcPts val="600"/>
        </a:spcAft>
        <a:buClr>
          <a:schemeClr val="tx2"/>
        </a:buClr>
        <a:buSzPct val="80000"/>
        <a:buFont typeface="+mj-lt"/>
        <a:buAutoNum type="alphaLcParenR"/>
        <a:defRPr sz="2200" b="0" kern="1200">
          <a:solidFill>
            <a:schemeClr val="bg2"/>
          </a:solidFill>
          <a:latin typeface="Arial" panose="020B0604020202020204" pitchFamily="34" charset="0"/>
          <a:ea typeface="+mn-ea"/>
          <a:cs typeface="Arial" panose="020B0604020202020204" pitchFamily="34" charset="0"/>
        </a:defRPr>
      </a:lvl4pPr>
      <a:lvl5pPr marL="288000" indent="0" algn="l" defTabSz="914400" rtl="0" eaLnBrk="1" latinLnBrk="0" hangingPunct="1">
        <a:spcBef>
          <a:spcPts val="0"/>
        </a:spcBef>
        <a:spcAft>
          <a:spcPts val="600"/>
        </a:spcAft>
        <a:buSzPct val="80000"/>
        <a:buFontTx/>
        <a:buNone/>
        <a:defRPr sz="2200" b="0" kern="1200">
          <a:solidFill>
            <a:schemeClr val="bg2"/>
          </a:solidFill>
          <a:latin typeface="Arial" panose="020B0604020202020204" pitchFamily="34" charset="0"/>
          <a:ea typeface="+mn-ea"/>
          <a:cs typeface="Arial" panose="020B0604020202020204" pitchFamily="34" charset="0"/>
        </a:defRPr>
      </a:lvl5pPr>
      <a:lvl6pPr marL="576000" indent="0" algn="l" defTabSz="914400" rtl="0" eaLnBrk="1" latinLnBrk="0" hangingPunct="1">
        <a:spcBef>
          <a:spcPts val="0"/>
        </a:spcBef>
        <a:spcAft>
          <a:spcPts val="600"/>
        </a:spcAft>
        <a:buSzPct val="80000"/>
        <a:buFontTx/>
        <a:buNone/>
        <a:defRPr sz="22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600"/>
        </a:spcAft>
        <a:buFontTx/>
        <a:buNone/>
        <a:defRPr sz="22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1200"/>
        </a:spcBef>
        <a:spcAft>
          <a:spcPts val="0"/>
        </a:spcAft>
        <a:buFontTx/>
        <a:buNone/>
        <a:defRPr sz="2200" b="1" kern="1200" baseline="0">
          <a:solidFill>
            <a:schemeClr val="accent1"/>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600"/>
        </a:spcBef>
        <a:spcAft>
          <a:spcPts val="0"/>
        </a:spcAft>
        <a:buFontTx/>
        <a:buNone/>
        <a:defRPr sz="2200" b="1"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2" name="Title Placeholder 1"/>
          <p:cNvSpPr>
            <a:spLocks noGrp="1"/>
          </p:cNvSpPr>
          <p:nvPr>
            <p:ph type="title"/>
          </p:nvPr>
        </p:nvSpPr>
        <p:spPr>
          <a:xfrm>
            <a:off x="576000" y="288000"/>
            <a:ext cx="7992000" cy="1008000"/>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76000" y="1872000"/>
            <a:ext cx="7992000" cy="4212000"/>
          </a:xfrm>
          <a:prstGeom prst="rect">
            <a:avLst/>
          </a:prstGeom>
        </p:spPr>
        <p:txBody>
          <a:bodyPr vert="horz" lIns="0" tIns="36000" rIns="0" bIns="360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cxnSp>
        <p:nvCxnSpPr>
          <p:cNvPr id="8" name="Straight Connector 7"/>
          <p:cNvCxnSpPr/>
          <p:nvPr userDrawn="1"/>
        </p:nvCxnSpPr>
        <p:spPr>
          <a:xfrm>
            <a:off x="577497" y="1439333"/>
            <a:ext cx="799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FooterWBDLogo"/>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
        <p:nvSpPr>
          <p:cNvPr id="5" name="Slide Number Placeholder 4"/>
          <p:cNvSpPr>
            <a:spLocks noGrp="1"/>
          </p:cNvSpPr>
          <p:nvPr>
            <p:ph type="sldNum" sz="quarter" idx="4"/>
          </p:nvPr>
        </p:nvSpPr>
        <p:spPr>
          <a:xfrm>
            <a:off x="6553200" y="6437376"/>
            <a:ext cx="2133600" cy="365125"/>
          </a:xfrm>
          <a:prstGeom prst="rect">
            <a:avLst/>
          </a:prstGeom>
        </p:spPr>
        <p:txBody>
          <a:bodyPr vert="horz" lIns="91440" tIns="45720" rIns="91440" bIns="45720" rtlCol="0" anchor="ctr"/>
          <a:lstStyle>
            <a:lvl1pPr algn="r">
              <a:defRPr sz="1000">
                <a:solidFill>
                  <a:srgbClr val="FFFFFF"/>
                </a:solidFill>
                <a:latin typeface="Arial" panose="020B0604020202020204" pitchFamily="34" charset="0"/>
                <a:cs typeface="Arial" panose="020B0604020202020204" pitchFamily="34" charset="0"/>
              </a:defRPr>
            </a:lvl1pPr>
          </a:lstStyle>
          <a:p>
            <a:fld id="{6EB3775B-E77D-4EC7-A75C-C13F5D518330}" type="slidenum">
              <a:rPr lang="en-US" smtClean="0"/>
              <a:pPr/>
              <a:t>‹#›</a:t>
            </a:fld>
            <a:endParaRPr lang="en-US" dirty="0"/>
          </a:p>
        </p:txBody>
      </p:sp>
    </p:spTree>
    <p:extLst>
      <p:ext uri="{BB962C8B-B14F-4D97-AF65-F5344CB8AC3E}">
        <p14:creationId xmlns:p14="http://schemas.microsoft.com/office/powerpoint/2010/main" val="13375492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spcBef>
          <a:spcPts val="0"/>
        </a:spcBef>
        <a:spcAft>
          <a:spcPts val="400"/>
        </a:spcAft>
        <a:buClr>
          <a:schemeClr val="accent1"/>
        </a:buClr>
        <a:buFont typeface="Arial" panose="020B0604020202020204" pitchFamily="34" charset="0"/>
        <a:buChar char="•"/>
        <a:defRPr sz="1600" b="0" kern="1200">
          <a:solidFill>
            <a:schemeClr val="bg2"/>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spcBef>
          <a:spcPts val="0"/>
        </a:spcBef>
        <a:spcAft>
          <a:spcPts val="400"/>
        </a:spcAft>
        <a:buClr>
          <a:schemeClr val="bg2"/>
        </a:buClr>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2pPr>
      <a:lvl3pPr marL="216000" indent="-216000" algn="l" defTabSz="914400" rtl="0" eaLnBrk="1" latinLnBrk="0" hangingPunct="1">
        <a:spcBef>
          <a:spcPts val="0"/>
        </a:spcBef>
        <a:spcAft>
          <a:spcPts val="400"/>
        </a:spcAft>
        <a:buClr>
          <a:schemeClr val="tx2"/>
        </a:buClr>
        <a:buSzPct val="80000"/>
        <a:buFont typeface="+mj-lt"/>
        <a:buAutoNum type="arabicPeriod"/>
        <a:defRPr sz="1600" kern="1200">
          <a:solidFill>
            <a:schemeClr val="bg2"/>
          </a:solidFill>
          <a:latin typeface="Arial" panose="020B0604020202020204" pitchFamily="34" charset="0"/>
          <a:ea typeface="+mn-ea"/>
          <a:cs typeface="Arial" panose="020B0604020202020204" pitchFamily="34" charset="0"/>
        </a:defRPr>
      </a:lvl3pPr>
      <a:lvl4pPr marL="432000" indent="-216000" algn="l" defTabSz="914400" rtl="0" eaLnBrk="1" latinLnBrk="0" hangingPunct="1">
        <a:spcBef>
          <a:spcPts val="0"/>
        </a:spcBef>
        <a:spcAft>
          <a:spcPts val="400"/>
        </a:spcAft>
        <a:buClr>
          <a:schemeClr val="tx2"/>
        </a:buClr>
        <a:buSzPct val="80000"/>
        <a:buFont typeface="+mj-lt"/>
        <a:buAutoNum type="alphaLcParenR"/>
        <a:defRPr sz="1600" b="0" kern="1200">
          <a:solidFill>
            <a:schemeClr val="bg2"/>
          </a:solidFill>
          <a:latin typeface="Arial" panose="020B0604020202020204" pitchFamily="34" charset="0"/>
          <a:ea typeface="+mn-ea"/>
          <a:cs typeface="Arial" panose="020B0604020202020204" pitchFamily="34" charset="0"/>
        </a:defRPr>
      </a:lvl4pPr>
      <a:lvl5pPr marL="216000" indent="0" algn="l" defTabSz="914400" rtl="0" eaLnBrk="1" latinLnBrk="0" hangingPunct="1">
        <a:spcBef>
          <a:spcPts val="0"/>
        </a:spcBef>
        <a:spcAft>
          <a:spcPts val="400"/>
        </a:spcAft>
        <a:buSzPct val="80000"/>
        <a:buFontTx/>
        <a:buNone/>
        <a:defRPr sz="1600" b="0" kern="1200">
          <a:solidFill>
            <a:schemeClr val="bg2"/>
          </a:solidFill>
          <a:latin typeface="Arial" panose="020B0604020202020204" pitchFamily="34" charset="0"/>
          <a:ea typeface="+mn-ea"/>
          <a:cs typeface="Arial" panose="020B0604020202020204" pitchFamily="34" charset="0"/>
        </a:defRPr>
      </a:lvl5pPr>
      <a:lvl6pPr marL="432000" indent="0" algn="l" defTabSz="914400" rtl="0" eaLnBrk="1" latinLnBrk="0" hangingPunct="1">
        <a:spcBef>
          <a:spcPts val="0"/>
        </a:spcBef>
        <a:spcAft>
          <a:spcPts val="400"/>
        </a:spcAft>
        <a:buSzPct val="80000"/>
        <a:buFontTx/>
        <a:buNone/>
        <a:defRPr sz="16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400"/>
        </a:spcAft>
        <a:buFontTx/>
        <a:buNone/>
        <a:defRPr sz="16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800"/>
        </a:spcBef>
        <a:spcAft>
          <a:spcPts val="0"/>
        </a:spcAft>
        <a:buFontTx/>
        <a:buNone/>
        <a:defRPr sz="1600" b="1" kern="1200" baseline="0">
          <a:solidFill>
            <a:schemeClr val="accent1"/>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400"/>
        </a:spcBef>
        <a:spcAft>
          <a:spcPts val="0"/>
        </a:spcAft>
        <a:buFontTx/>
        <a:buNone/>
        <a:defRPr sz="1600" b="1"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2" name="Title Placeholder 1"/>
          <p:cNvSpPr>
            <a:spLocks noGrp="1"/>
          </p:cNvSpPr>
          <p:nvPr>
            <p:ph type="title"/>
          </p:nvPr>
        </p:nvSpPr>
        <p:spPr>
          <a:xfrm>
            <a:off x="576000" y="288000"/>
            <a:ext cx="7992000" cy="1008000"/>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76000" y="1872000"/>
            <a:ext cx="7992000" cy="4212000"/>
          </a:xfrm>
          <a:prstGeom prst="rect">
            <a:avLst/>
          </a:prstGeom>
        </p:spPr>
        <p:txBody>
          <a:bodyPr vert="horz" lIns="0" tIns="36000" rIns="0" bIns="360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cxnSp>
        <p:nvCxnSpPr>
          <p:cNvPr id="8" name="Straight Connector 7"/>
          <p:cNvCxnSpPr/>
          <p:nvPr userDrawn="1"/>
        </p:nvCxnSpPr>
        <p:spPr>
          <a:xfrm>
            <a:off x="577497" y="1439333"/>
            <a:ext cx="799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FooterWBD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
        <p:nvSpPr>
          <p:cNvPr id="5" name="Slide Number Placeholder 4"/>
          <p:cNvSpPr>
            <a:spLocks noGrp="1"/>
          </p:cNvSpPr>
          <p:nvPr>
            <p:ph type="sldNum" sz="quarter" idx="4"/>
          </p:nvPr>
        </p:nvSpPr>
        <p:spPr>
          <a:xfrm>
            <a:off x="6553200" y="6437376"/>
            <a:ext cx="2133600" cy="365125"/>
          </a:xfrm>
          <a:prstGeom prst="rect">
            <a:avLst/>
          </a:prstGeom>
        </p:spPr>
        <p:txBody>
          <a:bodyPr vert="horz" lIns="91440" tIns="45720" rIns="91440" bIns="45720" rtlCol="0" anchor="ctr"/>
          <a:lstStyle>
            <a:lvl1pPr algn="r">
              <a:defRPr sz="1000">
                <a:solidFill>
                  <a:srgbClr val="FFFFFF"/>
                </a:solidFill>
                <a:latin typeface="Arial" panose="020B0604020202020204" pitchFamily="34" charset="0"/>
                <a:cs typeface="Arial" panose="020B0604020202020204" pitchFamily="34" charset="0"/>
              </a:defRPr>
            </a:lvl1pPr>
          </a:lstStyle>
          <a:p>
            <a:fld id="{85F22087-E82E-4684-9810-9A9E14AFBA19}" type="slidenum">
              <a:rPr lang="en-US" smtClean="0"/>
              <a:pPr/>
              <a:t>‹#›</a:t>
            </a:fld>
            <a:endParaRPr lang="en-US" dirty="0"/>
          </a:p>
        </p:txBody>
      </p:sp>
    </p:spTree>
    <p:extLst>
      <p:ext uri="{BB962C8B-B14F-4D97-AF65-F5344CB8AC3E}">
        <p14:creationId xmlns:p14="http://schemas.microsoft.com/office/powerpoint/2010/main" val="26221684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Clr>
          <a:schemeClr val="accent1"/>
        </a:buClr>
        <a:buFontTx/>
        <a:buNone/>
        <a:defRPr sz="1600" b="0" kern="1200">
          <a:solidFill>
            <a:schemeClr val="bg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Clr>
          <a:schemeClr val="accent2"/>
        </a:buClr>
        <a:buFontTx/>
        <a:buNone/>
        <a:defRPr sz="1600" kern="1200">
          <a:solidFill>
            <a:schemeClr val="bg2"/>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600"/>
        </a:spcAft>
        <a:buClr>
          <a:schemeClr val="tx2"/>
        </a:buClr>
        <a:buSzPct val="80000"/>
        <a:buFontTx/>
        <a:buNone/>
        <a:defRPr sz="1600" kern="1200">
          <a:solidFill>
            <a:schemeClr val="bg2"/>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600"/>
        </a:spcAft>
        <a:buClr>
          <a:schemeClr val="tx2"/>
        </a:buClr>
        <a:buSzPct val="80000"/>
        <a:buFontTx/>
        <a:buNone/>
        <a:defRPr sz="1600" b="0" kern="1200">
          <a:solidFill>
            <a:schemeClr val="bg2"/>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600"/>
        </a:spcAft>
        <a:buSzPct val="80000"/>
        <a:buFontTx/>
        <a:buNone/>
        <a:defRPr sz="1600" b="0" kern="120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spcBef>
          <a:spcPts val="0"/>
        </a:spcBef>
        <a:spcAft>
          <a:spcPts val="600"/>
        </a:spcAft>
        <a:buSzPct val="80000"/>
        <a:buFontTx/>
        <a:buNone/>
        <a:defRPr sz="16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600"/>
        </a:spcAft>
        <a:buFontTx/>
        <a:buNone/>
        <a:defRPr sz="16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 name="FooterWBD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
        <p:nvSpPr>
          <p:cNvPr id="3" name="Slide Number Placeholder 2"/>
          <p:cNvSpPr>
            <a:spLocks noGrp="1"/>
          </p:cNvSpPr>
          <p:nvPr>
            <p:ph type="sldNum" sz="quarter" idx="4"/>
          </p:nvPr>
        </p:nvSpPr>
        <p:spPr>
          <a:xfrm>
            <a:off x="6553200" y="6437376"/>
            <a:ext cx="2133600" cy="365125"/>
          </a:xfrm>
          <a:prstGeom prst="rect">
            <a:avLst/>
          </a:prstGeom>
        </p:spPr>
        <p:txBody>
          <a:bodyPr vert="horz" lIns="91440" tIns="45720" rIns="91440" bIns="45720" rtlCol="0" anchor="ctr"/>
          <a:lstStyle>
            <a:lvl1pPr algn="r">
              <a:defRPr sz="1000">
                <a:solidFill>
                  <a:srgbClr val="FFFFFF"/>
                </a:solidFill>
                <a:latin typeface="Arial" panose="020B0604020202020204" pitchFamily="34" charset="0"/>
                <a:cs typeface="Arial" panose="020B0604020202020204" pitchFamily="34" charset="0"/>
              </a:defRPr>
            </a:lvl1pPr>
          </a:lstStyle>
          <a:p>
            <a:fld id="{68FA3CD5-7AC4-48CA-AC4B-E47BEAB75C90}" type="slidenum">
              <a:rPr lang="en-US" smtClean="0"/>
              <a:pPr/>
              <a:t>‹#›</a:t>
            </a:fld>
            <a:endParaRPr lang="en-US" dirty="0"/>
          </a:p>
        </p:txBody>
      </p:sp>
    </p:spTree>
    <p:extLst>
      <p:ext uri="{BB962C8B-B14F-4D97-AF65-F5344CB8AC3E}">
        <p14:creationId xmlns:p14="http://schemas.microsoft.com/office/powerpoint/2010/main" val="37912559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Clr>
          <a:schemeClr val="accent1"/>
        </a:buClr>
        <a:buFontTx/>
        <a:buNone/>
        <a:defRPr sz="1600" b="0" kern="1200">
          <a:solidFill>
            <a:schemeClr val="bg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Clr>
          <a:schemeClr val="accent2"/>
        </a:buClr>
        <a:buFontTx/>
        <a:buNone/>
        <a:defRPr sz="1600" kern="1200">
          <a:solidFill>
            <a:schemeClr val="bg2"/>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600"/>
        </a:spcAft>
        <a:buClr>
          <a:schemeClr val="tx2"/>
        </a:buClr>
        <a:buSzPct val="80000"/>
        <a:buFontTx/>
        <a:buNone/>
        <a:defRPr sz="1600" kern="1200">
          <a:solidFill>
            <a:schemeClr val="bg2"/>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600"/>
        </a:spcAft>
        <a:buClr>
          <a:schemeClr val="tx2"/>
        </a:buClr>
        <a:buSzPct val="80000"/>
        <a:buFontTx/>
        <a:buNone/>
        <a:defRPr sz="1600" b="0" kern="1200">
          <a:solidFill>
            <a:schemeClr val="bg2"/>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600"/>
        </a:spcAft>
        <a:buSzPct val="80000"/>
        <a:buFontTx/>
        <a:buNone/>
        <a:defRPr sz="1600" b="0" kern="120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spcBef>
          <a:spcPts val="0"/>
        </a:spcBef>
        <a:spcAft>
          <a:spcPts val="600"/>
        </a:spcAft>
        <a:buSzPct val="80000"/>
        <a:buFontTx/>
        <a:buNone/>
        <a:defRPr sz="16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600"/>
        </a:spcAft>
        <a:buFontTx/>
        <a:buNone/>
        <a:defRPr sz="16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TCPA, FDCPA &amp; CAN-SPAM:</a:t>
            </a:r>
            <a:r>
              <a:rPr lang="en-GB" dirty="0"/>
              <a:t/>
            </a:r>
            <a:br>
              <a:rPr lang="en-GB" dirty="0"/>
            </a:br>
            <a:r>
              <a:rPr lang="en-GB" dirty="0" smtClean="0"/>
              <a:t>Overview of the Law, Compliance Challenges, and Legal Risks</a:t>
            </a:r>
            <a:endParaRPr lang="en-GB" dirty="0"/>
          </a:p>
        </p:txBody>
      </p:sp>
      <p:sp>
        <p:nvSpPr>
          <p:cNvPr id="3" name="Subtitle 2"/>
          <p:cNvSpPr>
            <a:spLocks noGrp="1"/>
          </p:cNvSpPr>
          <p:nvPr>
            <p:ph type="subTitle" idx="1"/>
          </p:nvPr>
        </p:nvSpPr>
        <p:spPr/>
        <p:txBody>
          <a:bodyPr>
            <a:normAutofit fontScale="92500" lnSpcReduction="10000"/>
          </a:bodyPr>
          <a:lstStyle/>
          <a:p>
            <a:endParaRPr lang="en-GB" dirty="0" smtClean="0"/>
          </a:p>
          <a:p>
            <a:r>
              <a:rPr lang="en-GB" dirty="0" smtClean="0"/>
              <a:t>Cathy Hinger and Artin Betpera</a:t>
            </a:r>
          </a:p>
        </p:txBody>
      </p:sp>
      <p:sp>
        <p:nvSpPr>
          <p:cNvPr id="4" name="Text Placeholder 3"/>
          <p:cNvSpPr>
            <a:spLocks noGrp="1"/>
          </p:cNvSpPr>
          <p:nvPr>
            <p:ph type="body" sz="quarter" idx="13"/>
          </p:nvPr>
        </p:nvSpPr>
        <p:spPr/>
        <p:txBody>
          <a:bodyPr/>
          <a:lstStyle/>
          <a:p>
            <a:r>
              <a:rPr lang="en-GB" dirty="0" smtClean="0"/>
              <a:t>NAA Webinar</a:t>
            </a:r>
          </a:p>
          <a:p>
            <a:r>
              <a:rPr lang="en-GB" dirty="0" smtClean="0"/>
              <a:t>April 25, 2019</a:t>
            </a:r>
            <a:endParaRPr lang="en-GB" dirty="0"/>
          </a:p>
        </p:txBody>
      </p:sp>
    </p:spTree>
    <p:extLst>
      <p:ext uri="{BB962C8B-B14F-4D97-AF65-F5344CB8AC3E}">
        <p14:creationId xmlns:p14="http://schemas.microsoft.com/office/powerpoint/2010/main" val="21305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If you are a “debt collector”, then yes</a:t>
            </a:r>
            <a:r>
              <a:rPr lang="en-US" dirty="0"/>
              <a:t>.</a:t>
            </a:r>
            <a:endParaRPr lang="en-US" dirty="0" smtClean="0"/>
          </a:p>
          <a:p>
            <a:pPr marL="288000" lvl="1" indent="0">
              <a:buNone/>
            </a:pPr>
            <a:endParaRPr lang="en-US" dirty="0" smtClean="0"/>
          </a:p>
          <a:p>
            <a:pPr lvl="1"/>
            <a:r>
              <a:rPr lang="en-US" dirty="0" smtClean="0"/>
              <a:t>A </a:t>
            </a:r>
            <a:r>
              <a:rPr lang="en-US" dirty="0"/>
              <a:t>“debt collector” is defined as any person who regularly collects or attempts to collect, consumer debts for another person or institution or uses some name other than its own when collecting its own consumer debt. 15 U.S.C. § 1692a(6</a:t>
            </a:r>
            <a:r>
              <a:rPr lang="en-US" dirty="0" smtClean="0"/>
              <a:t>).</a:t>
            </a:r>
          </a:p>
          <a:p>
            <a:pPr lvl="1"/>
            <a:endParaRPr lang="en-US" dirty="0"/>
          </a:p>
          <a:p>
            <a:pPr lvl="1"/>
            <a:r>
              <a:rPr lang="en-US" dirty="0" smtClean="0"/>
              <a:t>The FDCPA probably does not apply to typical landlords and property managers.</a:t>
            </a:r>
          </a:p>
          <a:p>
            <a:pPr lvl="1"/>
            <a:endParaRPr lang="en-US" dirty="0"/>
          </a:p>
        </p:txBody>
      </p:sp>
      <p:sp>
        <p:nvSpPr>
          <p:cNvPr id="3" name="Title 2"/>
          <p:cNvSpPr>
            <a:spLocks noGrp="1"/>
          </p:cNvSpPr>
          <p:nvPr>
            <p:ph type="title"/>
          </p:nvPr>
        </p:nvSpPr>
        <p:spPr/>
        <p:txBody>
          <a:bodyPr/>
          <a:lstStyle/>
          <a:p>
            <a:r>
              <a:rPr lang="en-US" dirty="0"/>
              <a:t>Are You Subject to the </a:t>
            </a:r>
            <a:r>
              <a:rPr lang="en-US" dirty="0" smtClean="0"/>
              <a:t>FDCPA?</a:t>
            </a:r>
            <a:endParaRPr lang="en-US"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10</a:t>
            </a:fld>
            <a:endParaRPr lang="en-US" dirty="0"/>
          </a:p>
        </p:txBody>
      </p:sp>
    </p:spTree>
    <p:extLst>
      <p:ext uri="{BB962C8B-B14F-4D97-AF65-F5344CB8AC3E}">
        <p14:creationId xmlns:p14="http://schemas.microsoft.com/office/powerpoint/2010/main" val="4259277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827550"/>
            <a:ext cx="7992000" cy="4212000"/>
          </a:xfrm>
        </p:spPr>
        <p:txBody>
          <a:bodyPr/>
          <a:lstStyle/>
          <a:p>
            <a:r>
              <a:rPr lang="en-US" dirty="0" smtClean="0"/>
              <a:t>Landlord</a:t>
            </a:r>
          </a:p>
          <a:p>
            <a:pPr lvl="1"/>
            <a:r>
              <a:rPr lang="en-US" dirty="0" smtClean="0"/>
              <a:t>Landlords will typically be exempt </a:t>
            </a:r>
            <a:r>
              <a:rPr lang="en-US" dirty="0"/>
              <a:t>from the FDCPA because the landlord is </a:t>
            </a:r>
            <a:r>
              <a:rPr lang="en-US" dirty="0" smtClean="0"/>
              <a:t>communicating </a:t>
            </a:r>
            <a:r>
              <a:rPr lang="en-US" dirty="0"/>
              <a:t>with the tenant to collect its own debt and thus not a “debt </a:t>
            </a:r>
            <a:r>
              <a:rPr lang="en-US" dirty="0" smtClean="0"/>
              <a:t>collector.”</a:t>
            </a:r>
            <a:endParaRPr lang="en-US" dirty="0"/>
          </a:p>
          <a:p>
            <a:r>
              <a:rPr lang="en-US" dirty="0" smtClean="0"/>
              <a:t>Property Manager </a:t>
            </a:r>
          </a:p>
          <a:p>
            <a:pPr lvl="1"/>
            <a:r>
              <a:rPr lang="en-US" dirty="0" smtClean="0"/>
              <a:t>Possible, but unlikely in a property manager’s typical role.</a:t>
            </a:r>
          </a:p>
          <a:p>
            <a:pPr lvl="1"/>
            <a:r>
              <a:rPr lang="en-US" dirty="0" smtClean="0"/>
              <a:t>A property manager will likely fall under one or more of several exceptions to the term “debt collector” so long as they are collecting rents or fees as part of their broader obligations as a property manager.  </a:t>
            </a:r>
            <a:r>
              <a:rPr lang="en-US" i="1" dirty="0" smtClean="0"/>
              <a:t>See</a:t>
            </a:r>
            <a:r>
              <a:rPr lang="en-US" dirty="0" smtClean="0"/>
              <a:t> </a:t>
            </a:r>
            <a:r>
              <a:rPr lang="en-US" i="1" dirty="0"/>
              <a:t>Reynolds v. Gable Residential Services, Inc.</a:t>
            </a:r>
            <a:r>
              <a:rPr lang="en-US" dirty="0"/>
              <a:t>, 428 F. Supp. 2d 1260 (M.D. Fla. 2006</a:t>
            </a:r>
            <a:r>
              <a:rPr lang="en-US" dirty="0" smtClean="0"/>
              <a:t>).</a:t>
            </a:r>
            <a:endParaRPr lang="en-US" dirty="0"/>
          </a:p>
          <a:p>
            <a:endParaRPr lang="en-US" dirty="0" smtClean="0"/>
          </a:p>
        </p:txBody>
      </p:sp>
      <p:sp>
        <p:nvSpPr>
          <p:cNvPr id="3" name="Title 2"/>
          <p:cNvSpPr>
            <a:spLocks noGrp="1"/>
          </p:cNvSpPr>
          <p:nvPr>
            <p:ph type="title"/>
          </p:nvPr>
        </p:nvSpPr>
        <p:spPr/>
        <p:txBody>
          <a:bodyPr/>
          <a:lstStyle/>
          <a:p>
            <a:r>
              <a:rPr lang="en-US" dirty="0" smtClean="0"/>
              <a:t>Is a landlord or property manager a “debt collector” under the FDCPA? </a:t>
            </a:r>
            <a:endParaRPr lang="en-US"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11</a:t>
            </a:fld>
            <a:endParaRPr lang="en-US" dirty="0"/>
          </a:p>
        </p:txBody>
      </p:sp>
    </p:spTree>
    <p:extLst>
      <p:ext uri="{BB962C8B-B14F-4D97-AF65-F5344CB8AC3E}">
        <p14:creationId xmlns:p14="http://schemas.microsoft.com/office/powerpoint/2010/main" val="1615418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605300"/>
            <a:ext cx="7992000" cy="4212000"/>
          </a:xfrm>
        </p:spPr>
        <p:txBody>
          <a:bodyPr/>
          <a:lstStyle/>
          <a:p>
            <a:pPr lvl="0"/>
            <a:r>
              <a:rPr lang="en-US" dirty="0"/>
              <a:t>Debt collectors cannot harass, oppress, or abuse a </a:t>
            </a:r>
            <a:r>
              <a:rPr lang="en-US" dirty="0" smtClean="0"/>
              <a:t>debtor.</a:t>
            </a:r>
          </a:p>
          <a:p>
            <a:pPr lvl="0"/>
            <a:r>
              <a:rPr lang="en-US" dirty="0"/>
              <a:t>Debt collectors may not contact a debtor before 8 a.m. or after 9 p.m. </a:t>
            </a:r>
            <a:r>
              <a:rPr lang="en-US" dirty="0" smtClean="0"/>
              <a:t> Also, </a:t>
            </a:r>
            <a:r>
              <a:rPr lang="en-US" dirty="0"/>
              <a:t>a debt collector may not contact the debtor at the debtor’s place of employment. </a:t>
            </a:r>
            <a:endParaRPr lang="en-US" dirty="0" smtClean="0"/>
          </a:p>
          <a:p>
            <a:pPr lvl="0"/>
            <a:r>
              <a:rPr lang="en-US" dirty="0" smtClean="0"/>
              <a:t>Debt collector must cease communication if debt collector knows debtor is represented by an attorney. </a:t>
            </a:r>
          </a:p>
          <a:p>
            <a:pPr lvl="0"/>
            <a:r>
              <a:rPr lang="en-US" dirty="0"/>
              <a:t>A debt collector cannot communicate with any third party regarding the </a:t>
            </a:r>
            <a:r>
              <a:rPr lang="en-US" dirty="0" smtClean="0"/>
              <a:t>debt. </a:t>
            </a:r>
          </a:p>
          <a:p>
            <a:pPr lvl="0"/>
            <a:r>
              <a:rPr lang="en-US" dirty="0" smtClean="0"/>
              <a:t>In every communication, </a:t>
            </a:r>
            <a:r>
              <a:rPr lang="en-US" dirty="0"/>
              <a:t>t</a:t>
            </a:r>
            <a:r>
              <a:rPr lang="en-US" dirty="0" smtClean="0"/>
              <a:t>he </a:t>
            </a:r>
            <a:r>
              <a:rPr lang="en-US" dirty="0"/>
              <a:t>debt collector must state that the </a:t>
            </a:r>
            <a:r>
              <a:rPr lang="en-US" dirty="0" smtClean="0"/>
              <a:t>communication </a:t>
            </a:r>
            <a:r>
              <a:rPr lang="en-US" dirty="0"/>
              <a:t>is from a debt </a:t>
            </a:r>
            <a:r>
              <a:rPr lang="en-US" dirty="0" smtClean="0"/>
              <a:t>collector. </a:t>
            </a:r>
          </a:p>
          <a:p>
            <a:pPr lvl="0"/>
            <a:r>
              <a:rPr lang="en-US" dirty="0"/>
              <a:t>Within 5 days after an initial communication, a debt collector must send the debtor a written validation </a:t>
            </a:r>
            <a:r>
              <a:rPr lang="en-US" dirty="0" smtClean="0"/>
              <a:t>notice. </a:t>
            </a:r>
            <a:endParaRPr lang="en-US" dirty="0"/>
          </a:p>
        </p:txBody>
      </p:sp>
      <p:sp>
        <p:nvSpPr>
          <p:cNvPr id="3" name="Title 2"/>
          <p:cNvSpPr>
            <a:spLocks noGrp="1"/>
          </p:cNvSpPr>
          <p:nvPr>
            <p:ph type="title"/>
          </p:nvPr>
        </p:nvSpPr>
        <p:spPr/>
        <p:txBody>
          <a:bodyPr/>
          <a:lstStyle/>
          <a:p>
            <a:r>
              <a:rPr lang="en-US" dirty="0" smtClean="0"/>
              <a:t>FDCPA Ground </a:t>
            </a:r>
            <a:r>
              <a:rPr lang="en-US" dirty="0"/>
              <a:t>Rules</a:t>
            </a:r>
          </a:p>
        </p:txBody>
      </p:sp>
      <p:sp>
        <p:nvSpPr>
          <p:cNvPr id="4" name="Slide Number Placeholder 3"/>
          <p:cNvSpPr>
            <a:spLocks noGrp="1"/>
          </p:cNvSpPr>
          <p:nvPr>
            <p:ph type="sldNum" sz="quarter" idx="10"/>
          </p:nvPr>
        </p:nvSpPr>
        <p:spPr/>
        <p:txBody>
          <a:bodyPr/>
          <a:lstStyle/>
          <a:p>
            <a:fld id="{93B66FF5-884B-4C48-B034-3E0320F0EDB4}" type="slidenum">
              <a:rPr lang="en-US" smtClean="0"/>
              <a:pPr/>
              <a:t>12</a:t>
            </a:fld>
            <a:endParaRPr lang="en-US" dirty="0"/>
          </a:p>
        </p:txBody>
      </p:sp>
    </p:spTree>
    <p:extLst>
      <p:ext uri="{BB962C8B-B14F-4D97-AF65-F5344CB8AC3E}">
        <p14:creationId xmlns:p14="http://schemas.microsoft.com/office/powerpoint/2010/main" val="32863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Controlling the Assault </a:t>
            </a:r>
            <a:r>
              <a:rPr lang="en-US" dirty="0"/>
              <a:t>of Non-Solicited Pornography And Marketing </a:t>
            </a:r>
            <a:r>
              <a:rPr lang="en-US" dirty="0" smtClean="0"/>
              <a:t>Act </a:t>
            </a:r>
            <a:r>
              <a:rPr lang="en-US" dirty="0"/>
              <a:t>of 2003</a:t>
            </a:r>
          </a:p>
          <a:p>
            <a:endParaRPr lang="en-US" dirty="0"/>
          </a:p>
          <a:p>
            <a:pPr lvl="1"/>
            <a:r>
              <a:rPr lang="en-US" dirty="0"/>
              <a:t>Federal s</a:t>
            </a:r>
            <a:r>
              <a:rPr lang="en-US" dirty="0" smtClean="0"/>
              <a:t>tatute passed </a:t>
            </a:r>
            <a:r>
              <a:rPr lang="en-US" dirty="0"/>
              <a:t>in </a:t>
            </a:r>
            <a:r>
              <a:rPr lang="en-US" dirty="0" smtClean="0"/>
              <a:t>2003.</a:t>
            </a:r>
            <a:endParaRPr lang="en-US" dirty="0"/>
          </a:p>
          <a:p>
            <a:pPr lvl="1"/>
            <a:endParaRPr lang="en-US" dirty="0"/>
          </a:p>
          <a:p>
            <a:pPr lvl="1"/>
            <a:r>
              <a:rPr lang="en-US" dirty="0"/>
              <a:t>D</a:t>
            </a:r>
            <a:r>
              <a:rPr lang="en-US" dirty="0" smtClean="0"/>
              <a:t>esigned </a:t>
            </a:r>
            <a:r>
              <a:rPr lang="en-US" dirty="0"/>
              <a:t>to </a:t>
            </a:r>
            <a:r>
              <a:rPr lang="en-US" dirty="0" smtClean="0"/>
              <a:t>protect consumers from unsolicited commercial emails.</a:t>
            </a:r>
          </a:p>
        </p:txBody>
      </p:sp>
      <p:sp>
        <p:nvSpPr>
          <p:cNvPr id="3" name="Title 2"/>
          <p:cNvSpPr>
            <a:spLocks noGrp="1"/>
          </p:cNvSpPr>
          <p:nvPr>
            <p:ph type="title"/>
          </p:nvPr>
        </p:nvSpPr>
        <p:spPr/>
        <p:txBody>
          <a:bodyPr/>
          <a:lstStyle/>
          <a:p>
            <a:r>
              <a:rPr lang="en-US" dirty="0"/>
              <a:t>What is the </a:t>
            </a:r>
            <a:r>
              <a:rPr lang="en-US" dirty="0" smtClean="0"/>
              <a:t>CAN-SPAM Act?</a:t>
            </a:r>
            <a:endParaRPr lang="en-US"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13</a:t>
            </a:fld>
            <a:endParaRPr lang="en-US" dirty="0"/>
          </a:p>
        </p:txBody>
      </p:sp>
    </p:spTree>
    <p:extLst>
      <p:ext uri="{BB962C8B-B14F-4D97-AF65-F5344CB8AC3E}">
        <p14:creationId xmlns:p14="http://schemas.microsoft.com/office/powerpoint/2010/main" val="187774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376700"/>
            <a:ext cx="7992000" cy="4212000"/>
          </a:xfrm>
        </p:spPr>
        <p:txBody>
          <a:bodyPr/>
          <a:lstStyle/>
          <a:p>
            <a:pPr lvl="1"/>
            <a:endParaRPr lang="en-US" dirty="0" smtClean="0"/>
          </a:p>
          <a:p>
            <a:pPr lvl="1"/>
            <a:r>
              <a:rPr lang="en-US" dirty="0" smtClean="0"/>
              <a:t>If the primary purpose of your email is commercial, then yes</a:t>
            </a:r>
            <a:r>
              <a:rPr lang="en-US" dirty="0"/>
              <a:t>.</a:t>
            </a:r>
            <a:endParaRPr lang="en-US" dirty="0" smtClean="0"/>
          </a:p>
          <a:p>
            <a:pPr lvl="1"/>
            <a:r>
              <a:rPr lang="en-US" dirty="0" smtClean="0"/>
              <a:t>If the primary purpose of your email is transactional, then no</a:t>
            </a:r>
            <a:r>
              <a:rPr lang="en-US" dirty="0"/>
              <a:t>.</a:t>
            </a:r>
            <a:endParaRPr lang="en-US" dirty="0" smtClean="0"/>
          </a:p>
          <a:p>
            <a:pPr lvl="1"/>
            <a:r>
              <a:rPr lang="en-US" dirty="0" smtClean="0"/>
              <a:t>Commercial v. Transactional </a:t>
            </a:r>
          </a:p>
          <a:p>
            <a:pPr marL="914400" lvl="2" indent="-342900">
              <a:buClr>
                <a:schemeClr val="tx1"/>
              </a:buClr>
              <a:buSzPct val="90000"/>
              <a:buFont typeface="Arial" panose="020B0604020202020204" pitchFamily="34" charset="0"/>
              <a:buChar char="•"/>
            </a:pPr>
            <a:r>
              <a:rPr lang="en-US" dirty="0" smtClean="0"/>
              <a:t>Commercial: content which </a:t>
            </a:r>
            <a:r>
              <a:rPr lang="en-US" dirty="0"/>
              <a:t>advertises or promotes a commercial product or </a:t>
            </a:r>
            <a:r>
              <a:rPr lang="en-US" dirty="0" smtClean="0"/>
              <a:t>service.</a:t>
            </a:r>
          </a:p>
          <a:p>
            <a:pPr marL="914400" lvl="2" indent="-342900">
              <a:buClr>
                <a:schemeClr val="tx1"/>
              </a:buClr>
              <a:buSzPct val="90000"/>
              <a:buFont typeface="Arial" panose="020B0604020202020204" pitchFamily="34" charset="0"/>
              <a:buChar char="•"/>
            </a:pPr>
            <a:r>
              <a:rPr lang="en-US" dirty="0" smtClean="0"/>
              <a:t>Transactional </a:t>
            </a:r>
            <a:r>
              <a:rPr lang="en-US" dirty="0"/>
              <a:t>or R</a:t>
            </a:r>
            <a:r>
              <a:rPr lang="en-US" dirty="0" smtClean="0"/>
              <a:t>elationship: content </a:t>
            </a:r>
            <a:r>
              <a:rPr lang="en-US" dirty="0"/>
              <a:t>w</a:t>
            </a:r>
            <a:r>
              <a:rPr lang="en-US" dirty="0" smtClean="0"/>
              <a:t>hich </a:t>
            </a:r>
            <a:r>
              <a:rPr lang="en-US" dirty="0"/>
              <a:t>facilitates an already agreed-upon transaction or updates a customer about an ongoing </a:t>
            </a:r>
            <a:r>
              <a:rPr lang="en-US" dirty="0" smtClean="0"/>
              <a:t>transaction.</a:t>
            </a:r>
            <a:endParaRPr lang="en-US" dirty="0"/>
          </a:p>
          <a:p>
            <a:pPr marL="288000" lvl="1" indent="0">
              <a:buNone/>
            </a:pPr>
            <a:endParaRPr lang="en-US" dirty="0" smtClean="0"/>
          </a:p>
          <a:p>
            <a:pPr marL="288000" lvl="1" indent="0">
              <a:buNone/>
            </a:pPr>
            <a:endParaRPr lang="en-US" dirty="0" smtClean="0"/>
          </a:p>
        </p:txBody>
      </p:sp>
      <p:sp>
        <p:nvSpPr>
          <p:cNvPr id="3" name="Title 2"/>
          <p:cNvSpPr>
            <a:spLocks noGrp="1"/>
          </p:cNvSpPr>
          <p:nvPr>
            <p:ph type="title"/>
          </p:nvPr>
        </p:nvSpPr>
        <p:spPr/>
        <p:txBody>
          <a:bodyPr/>
          <a:lstStyle/>
          <a:p>
            <a:r>
              <a:rPr lang="en-US" dirty="0"/>
              <a:t>Are You Subject to the </a:t>
            </a:r>
            <a:r>
              <a:rPr lang="en-US" dirty="0" smtClean="0"/>
              <a:t>CAN-SPAM Act?</a:t>
            </a:r>
            <a:endParaRPr lang="en-US"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14</a:t>
            </a:fld>
            <a:endParaRPr lang="en-US" dirty="0"/>
          </a:p>
        </p:txBody>
      </p:sp>
    </p:spTree>
    <p:extLst>
      <p:ext uri="{BB962C8B-B14F-4D97-AF65-F5344CB8AC3E}">
        <p14:creationId xmlns:p14="http://schemas.microsoft.com/office/powerpoint/2010/main" val="2559976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605300"/>
            <a:ext cx="7992000" cy="4212000"/>
          </a:xfrm>
        </p:spPr>
        <p:txBody>
          <a:bodyPr/>
          <a:lstStyle/>
          <a:p>
            <a:pPr lvl="0"/>
            <a:r>
              <a:rPr lang="en-US" dirty="0"/>
              <a:t>Don’t use false or misleading header </a:t>
            </a:r>
            <a:r>
              <a:rPr lang="en-US" dirty="0" smtClean="0"/>
              <a:t>information.</a:t>
            </a:r>
          </a:p>
          <a:p>
            <a:pPr lvl="0"/>
            <a:r>
              <a:rPr lang="en-US" dirty="0" smtClean="0"/>
              <a:t>Don’t use deceptive subject lines.</a:t>
            </a:r>
          </a:p>
          <a:p>
            <a:pPr lvl="0"/>
            <a:r>
              <a:rPr lang="en-US" dirty="0" smtClean="0"/>
              <a:t>Identify the message as an ad.</a:t>
            </a:r>
          </a:p>
          <a:p>
            <a:pPr lvl="0"/>
            <a:r>
              <a:rPr lang="en-US" dirty="0" smtClean="0"/>
              <a:t>Tell recipients where you are located.</a:t>
            </a:r>
          </a:p>
          <a:p>
            <a:pPr lvl="0"/>
            <a:r>
              <a:rPr lang="en-US" dirty="0" smtClean="0"/>
              <a:t>Tell recipients how to opt out of receiving future email from you.</a:t>
            </a:r>
          </a:p>
          <a:p>
            <a:pPr lvl="0"/>
            <a:r>
              <a:rPr lang="en-US" dirty="0" smtClean="0"/>
              <a:t>Honor opt-out requests promptly. </a:t>
            </a:r>
          </a:p>
        </p:txBody>
      </p:sp>
      <p:sp>
        <p:nvSpPr>
          <p:cNvPr id="3" name="Title 2"/>
          <p:cNvSpPr>
            <a:spLocks noGrp="1"/>
          </p:cNvSpPr>
          <p:nvPr>
            <p:ph type="title"/>
          </p:nvPr>
        </p:nvSpPr>
        <p:spPr/>
        <p:txBody>
          <a:bodyPr/>
          <a:lstStyle/>
          <a:p>
            <a:r>
              <a:rPr lang="en-US" dirty="0" smtClean="0"/>
              <a:t>CAN-SPAM Ground </a:t>
            </a:r>
            <a:r>
              <a:rPr lang="en-US" dirty="0"/>
              <a:t>Rules</a:t>
            </a:r>
          </a:p>
        </p:txBody>
      </p:sp>
      <p:sp>
        <p:nvSpPr>
          <p:cNvPr id="4" name="Slide Number Placeholder 3"/>
          <p:cNvSpPr>
            <a:spLocks noGrp="1"/>
          </p:cNvSpPr>
          <p:nvPr>
            <p:ph type="sldNum" sz="quarter" idx="10"/>
          </p:nvPr>
        </p:nvSpPr>
        <p:spPr/>
        <p:txBody>
          <a:bodyPr/>
          <a:lstStyle/>
          <a:p>
            <a:fld id="{93B66FF5-884B-4C48-B034-3E0320F0EDB4}" type="slidenum">
              <a:rPr lang="en-US" smtClean="0"/>
              <a:pPr/>
              <a:t>15</a:t>
            </a:fld>
            <a:endParaRPr lang="en-US" dirty="0"/>
          </a:p>
        </p:txBody>
      </p:sp>
    </p:spTree>
    <p:extLst>
      <p:ext uri="{BB962C8B-B14F-4D97-AF65-F5344CB8AC3E}">
        <p14:creationId xmlns:p14="http://schemas.microsoft.com/office/powerpoint/2010/main" val="359795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452900"/>
            <a:ext cx="7992000" cy="4212000"/>
          </a:xfrm>
        </p:spPr>
        <p:txBody>
          <a:bodyPr/>
          <a:lstStyle/>
          <a:p>
            <a:pPr marL="0" indent="0" algn="ctr">
              <a:buNone/>
            </a:pPr>
            <a:r>
              <a:rPr lang="en-US" dirty="0" smtClean="0"/>
              <a:t>Feel free </a:t>
            </a:r>
            <a:r>
              <a:rPr lang="en-US" dirty="0"/>
              <a:t>to contact </a:t>
            </a:r>
            <a:r>
              <a:rPr lang="en-US" dirty="0" smtClean="0"/>
              <a:t>Artin Betpera or Cathy Hinger for all your TCPA, FDCPA &amp; CAN-SPAM questions.</a:t>
            </a:r>
          </a:p>
          <a:p>
            <a:pPr marL="0" indent="0">
              <a:buNone/>
            </a:pPr>
            <a:endParaRPr lang="en-US" dirty="0"/>
          </a:p>
          <a:p>
            <a:pPr lvl="0"/>
            <a:endParaRPr lang="en-US" dirty="0" smtClean="0"/>
          </a:p>
        </p:txBody>
      </p:sp>
      <p:sp>
        <p:nvSpPr>
          <p:cNvPr id="3" name="Title 2"/>
          <p:cNvSpPr>
            <a:spLocks noGrp="1"/>
          </p:cNvSpPr>
          <p:nvPr>
            <p:ph type="title"/>
          </p:nvPr>
        </p:nvSpPr>
        <p:spPr/>
        <p:txBody>
          <a:bodyPr/>
          <a:lstStyle/>
          <a:p>
            <a:r>
              <a:rPr lang="en-US" dirty="0" smtClean="0"/>
              <a:t>Want more information? </a:t>
            </a:r>
            <a:endParaRPr lang="en-US"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2394069"/>
            <a:ext cx="2908300" cy="2908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269" y="2362318"/>
            <a:ext cx="2940051" cy="2940051"/>
          </a:xfrm>
          <a:prstGeom prst="rect">
            <a:avLst/>
          </a:prstGeom>
        </p:spPr>
      </p:pic>
      <p:sp>
        <p:nvSpPr>
          <p:cNvPr id="8" name="TextBox 7"/>
          <p:cNvSpPr txBox="1"/>
          <p:nvPr/>
        </p:nvSpPr>
        <p:spPr>
          <a:xfrm>
            <a:off x="1016000" y="5334000"/>
            <a:ext cx="3232150" cy="738664"/>
          </a:xfrm>
          <a:prstGeom prst="rect">
            <a:avLst/>
          </a:prstGeom>
          <a:noFill/>
        </p:spPr>
        <p:txBody>
          <a:bodyPr wrap="square" rtlCol="0">
            <a:spAutoFit/>
          </a:bodyPr>
          <a:lstStyle/>
          <a:p>
            <a:r>
              <a:rPr lang="en-US" sz="1400" dirty="0" smtClean="0"/>
              <a:t>Artin Betpera</a:t>
            </a:r>
          </a:p>
          <a:p>
            <a:r>
              <a:rPr lang="en-US" sz="1400" dirty="0" smtClean="0"/>
              <a:t>Email: Artin.betpera@wbd-us.com</a:t>
            </a:r>
          </a:p>
          <a:p>
            <a:r>
              <a:rPr lang="en-US" sz="1400" dirty="0" smtClean="0"/>
              <a:t>Telephone: 657-266-1051</a:t>
            </a:r>
          </a:p>
        </p:txBody>
      </p:sp>
      <p:sp>
        <p:nvSpPr>
          <p:cNvPr id="9" name="TextBox 8"/>
          <p:cNvSpPr txBox="1"/>
          <p:nvPr/>
        </p:nvSpPr>
        <p:spPr>
          <a:xfrm>
            <a:off x="5264269" y="5346700"/>
            <a:ext cx="3085981" cy="738664"/>
          </a:xfrm>
          <a:prstGeom prst="rect">
            <a:avLst/>
          </a:prstGeom>
          <a:noFill/>
        </p:spPr>
        <p:txBody>
          <a:bodyPr wrap="square" rtlCol="0">
            <a:spAutoFit/>
          </a:bodyPr>
          <a:lstStyle/>
          <a:p>
            <a:r>
              <a:rPr lang="en-US" sz="1400" dirty="0" smtClean="0"/>
              <a:t>Cathy Hinger</a:t>
            </a:r>
          </a:p>
          <a:p>
            <a:r>
              <a:rPr lang="en-US" sz="1400" dirty="0" smtClean="0"/>
              <a:t>Email: Cathy.hinger@wbd-us.com</a:t>
            </a:r>
          </a:p>
          <a:p>
            <a:r>
              <a:rPr lang="en-US" sz="1400" dirty="0" smtClean="0"/>
              <a:t>Telephone: 202-857-4489</a:t>
            </a:r>
            <a:endParaRPr lang="en-US" sz="1400" dirty="0"/>
          </a:p>
        </p:txBody>
      </p:sp>
    </p:spTree>
    <p:extLst>
      <p:ext uri="{BB962C8B-B14F-4D97-AF65-F5344CB8AC3E}">
        <p14:creationId xmlns:p14="http://schemas.microsoft.com/office/powerpoint/2010/main" val="1510946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382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US" dirty="0" smtClean="0"/>
              <a:t>Telephone Consumer Protection Act</a:t>
            </a:r>
          </a:p>
          <a:p>
            <a:pPr lvl="1"/>
            <a:r>
              <a:rPr lang="en-US" dirty="0" smtClean="0"/>
              <a:t>Regulates autodialed or prerecorded calls to cell phones and landlines.</a:t>
            </a:r>
          </a:p>
          <a:p>
            <a:pPr lvl="1"/>
            <a:r>
              <a:rPr lang="en-US" dirty="0" smtClean="0"/>
              <a:t>Applies to calls </a:t>
            </a:r>
            <a:r>
              <a:rPr lang="en-US" u="sng" dirty="0" smtClean="0"/>
              <a:t>and</a:t>
            </a:r>
            <a:r>
              <a:rPr lang="en-US" dirty="0" smtClean="0"/>
              <a:t> text messages to cell phones.</a:t>
            </a:r>
          </a:p>
          <a:p>
            <a:pPr lvl="1"/>
            <a:r>
              <a:rPr lang="en-US" dirty="0" smtClean="0"/>
              <a:t>If you are using any sort of automated technology to call or text tenants, then the TCPA likely applies to you.</a:t>
            </a:r>
          </a:p>
          <a:p>
            <a:pPr lvl="1"/>
            <a:r>
              <a:rPr lang="en-US" dirty="0" smtClean="0"/>
              <a:t>Penalties can be very steep!  From $500 to $1,500 </a:t>
            </a:r>
            <a:r>
              <a:rPr lang="en-US" u="sng" dirty="0" smtClean="0"/>
              <a:t>per call/text</a:t>
            </a:r>
            <a:r>
              <a:rPr lang="en-US" dirty="0" smtClean="0"/>
              <a:t>, so compliance is key.</a:t>
            </a:r>
            <a:endParaRPr lang="en-US" dirty="0"/>
          </a:p>
          <a:p>
            <a:pPr lvl="1"/>
            <a:endParaRPr lang="en-US" dirty="0" smtClean="0"/>
          </a:p>
          <a:p>
            <a:pPr lvl="1"/>
            <a:endParaRPr lang="en-US" dirty="0" smtClean="0"/>
          </a:p>
        </p:txBody>
      </p:sp>
      <p:sp>
        <p:nvSpPr>
          <p:cNvPr id="11" name="Title 10"/>
          <p:cNvSpPr>
            <a:spLocks noGrp="1"/>
          </p:cNvSpPr>
          <p:nvPr>
            <p:ph type="title"/>
          </p:nvPr>
        </p:nvSpPr>
        <p:spPr/>
        <p:txBody>
          <a:bodyPr/>
          <a:lstStyle/>
          <a:p>
            <a:r>
              <a:rPr lang="en-US" dirty="0" smtClean="0"/>
              <a:t>What is the TCPA?</a:t>
            </a:r>
            <a:endParaRPr lang="en-US" dirty="0"/>
          </a:p>
        </p:txBody>
      </p:sp>
      <p:sp>
        <p:nvSpPr>
          <p:cNvPr id="13" name="Slide Number Placeholder 12"/>
          <p:cNvSpPr>
            <a:spLocks noGrp="1"/>
          </p:cNvSpPr>
          <p:nvPr>
            <p:ph type="sldNum" sz="quarter" idx="10"/>
          </p:nvPr>
        </p:nvSpPr>
        <p:spPr/>
        <p:txBody>
          <a:bodyPr/>
          <a:lstStyle/>
          <a:p>
            <a:fld id="{93B66FF5-884B-4C48-B034-3E0320F0EDB4}" type="slidenum">
              <a:rPr lang="en-US" smtClean="0"/>
              <a:pPr/>
              <a:t>2</a:t>
            </a:fld>
            <a:endParaRPr lang="en-US" dirty="0"/>
          </a:p>
        </p:txBody>
      </p:sp>
    </p:spTree>
    <p:extLst>
      <p:ext uri="{BB962C8B-B14F-4D97-AF65-F5344CB8AC3E}">
        <p14:creationId xmlns:p14="http://schemas.microsoft.com/office/powerpoint/2010/main" val="1595456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457200" indent="-457200">
              <a:buAutoNum type="arabicParenBoth"/>
            </a:pPr>
            <a:r>
              <a:rPr lang="en-US" dirty="0" smtClean="0"/>
              <a:t>Calls or text messages to cell phones using an “automatic telephone dialing system” (“ATDS”).</a:t>
            </a:r>
          </a:p>
          <a:p>
            <a:pPr marL="457200" indent="-457200">
              <a:buAutoNum type="arabicParenBoth"/>
            </a:pPr>
            <a:r>
              <a:rPr lang="en-US" dirty="0" smtClean="0"/>
              <a:t>Calls to cell phones or landlines using an “artificial or prerecorded voice.”</a:t>
            </a:r>
          </a:p>
          <a:p>
            <a:pPr marL="457200" indent="-457200">
              <a:buAutoNum type="arabicParenBoth"/>
            </a:pPr>
            <a:r>
              <a:rPr lang="en-US" dirty="0" smtClean="0"/>
              <a:t>Telemarketing calls to cell phones or landlines that are registered on the National Do Not Call Registry (the “DNC”).</a:t>
            </a:r>
          </a:p>
          <a:p>
            <a:pPr marL="457200" indent="-457200">
              <a:buAutoNum type="arabicParenBoth"/>
            </a:pPr>
            <a:endParaRPr lang="en-US" dirty="0"/>
          </a:p>
          <a:p>
            <a:pPr marL="457200" indent="-457200">
              <a:buAutoNum type="arabicParenBoth"/>
            </a:pPr>
            <a:endParaRPr lang="en-US" dirty="0" smtClean="0"/>
          </a:p>
          <a:p>
            <a:pPr marL="457200" indent="-457200">
              <a:buAutoNum type="arabicParenBoth"/>
            </a:pPr>
            <a:endParaRPr lang="en-US" dirty="0"/>
          </a:p>
          <a:p>
            <a:pPr lvl="1"/>
            <a:endParaRPr lang="en-US" dirty="0" smtClean="0"/>
          </a:p>
          <a:p>
            <a:pPr lvl="1"/>
            <a:endParaRPr lang="en-US" dirty="0" smtClean="0"/>
          </a:p>
        </p:txBody>
      </p:sp>
      <p:sp>
        <p:nvSpPr>
          <p:cNvPr id="11" name="Title 10"/>
          <p:cNvSpPr>
            <a:spLocks noGrp="1"/>
          </p:cNvSpPr>
          <p:nvPr>
            <p:ph type="title"/>
          </p:nvPr>
        </p:nvSpPr>
        <p:spPr/>
        <p:txBody>
          <a:bodyPr/>
          <a:lstStyle/>
          <a:p>
            <a:r>
              <a:rPr lang="en-US" dirty="0" smtClean="0"/>
              <a:t>What Does the TCPA Regulate?</a:t>
            </a:r>
            <a:endParaRPr lang="en-US" dirty="0"/>
          </a:p>
        </p:txBody>
      </p:sp>
      <p:sp>
        <p:nvSpPr>
          <p:cNvPr id="13" name="Slide Number Placeholder 12"/>
          <p:cNvSpPr>
            <a:spLocks noGrp="1"/>
          </p:cNvSpPr>
          <p:nvPr>
            <p:ph type="sldNum" sz="quarter" idx="10"/>
          </p:nvPr>
        </p:nvSpPr>
        <p:spPr/>
        <p:txBody>
          <a:bodyPr/>
          <a:lstStyle/>
          <a:p>
            <a:fld id="{93B66FF5-884B-4C48-B034-3E0320F0EDB4}" type="slidenum">
              <a:rPr lang="en-US" smtClean="0"/>
              <a:pPr/>
              <a:t>3</a:t>
            </a:fld>
            <a:endParaRPr lang="en-US" dirty="0"/>
          </a:p>
        </p:txBody>
      </p:sp>
    </p:spTree>
    <p:extLst>
      <p:ext uri="{BB962C8B-B14F-4D97-AF65-F5344CB8AC3E}">
        <p14:creationId xmlns:p14="http://schemas.microsoft.com/office/powerpoint/2010/main" val="2857078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US" dirty="0" smtClean="0"/>
              <a:t>You need consent of the person you are calling or texting if:</a:t>
            </a:r>
          </a:p>
          <a:p>
            <a:pPr lvl="1"/>
            <a:r>
              <a:rPr lang="en-US" dirty="0" smtClean="0"/>
              <a:t>You are calling or texting their cell phone with an ATDS;</a:t>
            </a:r>
          </a:p>
          <a:p>
            <a:pPr lvl="1"/>
            <a:r>
              <a:rPr lang="en-US" dirty="0" smtClean="0"/>
              <a:t>You are calling their cell phone or landline with a prerecorded/artificial voice message;</a:t>
            </a:r>
          </a:p>
          <a:p>
            <a:pPr lvl="1"/>
            <a:r>
              <a:rPr lang="en-US" dirty="0" smtClean="0"/>
              <a:t>You are calling their cell phone or landline which is registered on the National Do Not Call Registry, and the purpose of the call is to promote a good or service.</a:t>
            </a:r>
          </a:p>
          <a:p>
            <a:r>
              <a:rPr lang="en-US" dirty="0" smtClean="0"/>
              <a:t>The “level” of consent required under the TCPA differs based on the reason you are calling or texting.</a:t>
            </a:r>
          </a:p>
          <a:p>
            <a:endParaRPr lang="en-US" dirty="0" smtClean="0"/>
          </a:p>
          <a:p>
            <a:endParaRPr lang="en-US" dirty="0"/>
          </a:p>
          <a:p>
            <a:pPr lvl="1"/>
            <a:endParaRPr lang="en-US" dirty="0" smtClean="0"/>
          </a:p>
          <a:p>
            <a:pPr lvl="1"/>
            <a:endParaRPr lang="en-US" dirty="0" smtClean="0"/>
          </a:p>
        </p:txBody>
      </p:sp>
      <p:sp>
        <p:nvSpPr>
          <p:cNvPr id="11" name="Title 10"/>
          <p:cNvSpPr>
            <a:spLocks noGrp="1"/>
          </p:cNvSpPr>
          <p:nvPr>
            <p:ph type="title"/>
          </p:nvPr>
        </p:nvSpPr>
        <p:spPr/>
        <p:txBody>
          <a:bodyPr/>
          <a:lstStyle/>
          <a:p>
            <a:r>
              <a:rPr lang="en-US" dirty="0" smtClean="0"/>
              <a:t>TCPA Ground Rules – Consent is Key</a:t>
            </a:r>
            <a:endParaRPr lang="en-US" dirty="0"/>
          </a:p>
        </p:txBody>
      </p:sp>
      <p:sp>
        <p:nvSpPr>
          <p:cNvPr id="13" name="Slide Number Placeholder 12"/>
          <p:cNvSpPr>
            <a:spLocks noGrp="1"/>
          </p:cNvSpPr>
          <p:nvPr>
            <p:ph type="sldNum" sz="quarter" idx="10"/>
          </p:nvPr>
        </p:nvSpPr>
        <p:spPr/>
        <p:txBody>
          <a:bodyPr/>
          <a:lstStyle/>
          <a:p>
            <a:fld id="{93B66FF5-884B-4C48-B034-3E0320F0EDB4}" type="slidenum">
              <a:rPr lang="en-US" smtClean="0"/>
              <a:pPr/>
              <a:t>4</a:t>
            </a:fld>
            <a:endParaRPr lang="en-US" dirty="0"/>
          </a:p>
        </p:txBody>
      </p:sp>
    </p:spTree>
    <p:extLst>
      <p:ext uri="{BB962C8B-B14F-4D97-AF65-F5344CB8AC3E}">
        <p14:creationId xmlns:p14="http://schemas.microsoft.com/office/powerpoint/2010/main" val="2761072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US" dirty="0" smtClean="0"/>
              <a:t>Informational</a:t>
            </a:r>
            <a:r>
              <a:rPr lang="en-US" dirty="0"/>
              <a:t>:  Not for the purpose of selling goods or services (</a:t>
            </a:r>
            <a:r>
              <a:rPr lang="en-US" i="1" dirty="0"/>
              <a:t>i.e. </a:t>
            </a:r>
            <a:r>
              <a:rPr lang="en-US" dirty="0"/>
              <a:t>notification regarding scheduled maintenance, utility outages</a:t>
            </a:r>
            <a:r>
              <a:rPr lang="en-US" dirty="0" smtClean="0"/>
              <a:t>, notifications about community rules, </a:t>
            </a:r>
            <a:r>
              <a:rPr lang="en-US" dirty="0"/>
              <a:t>etc</a:t>
            </a:r>
            <a:r>
              <a:rPr lang="en-US" dirty="0" smtClean="0"/>
              <a:t>.).</a:t>
            </a:r>
            <a:endParaRPr lang="en-US" dirty="0"/>
          </a:p>
          <a:p>
            <a:r>
              <a:rPr lang="en-US" dirty="0"/>
              <a:t>“Prior Express </a:t>
            </a:r>
            <a:r>
              <a:rPr lang="en-US" dirty="0" smtClean="0"/>
              <a:t>Consent” required:</a:t>
            </a:r>
          </a:p>
          <a:p>
            <a:pPr lvl="1"/>
            <a:r>
              <a:rPr lang="en-US" dirty="0" smtClean="0"/>
              <a:t>Person </a:t>
            </a:r>
            <a:r>
              <a:rPr lang="en-US" dirty="0"/>
              <a:t>voluntarily provides phone </a:t>
            </a:r>
            <a:r>
              <a:rPr lang="en-US" dirty="0" smtClean="0"/>
              <a:t>number (</a:t>
            </a:r>
            <a:r>
              <a:rPr lang="en-US" i="1" dirty="0" smtClean="0"/>
              <a:t>i.e. </a:t>
            </a:r>
            <a:r>
              <a:rPr lang="en-US" dirty="0" smtClean="0"/>
              <a:t>on rental application).  </a:t>
            </a:r>
          </a:p>
          <a:p>
            <a:pPr marL="918900" lvl="5" indent="-342900">
              <a:buFont typeface="Arial" panose="020B0604020202020204" pitchFamily="34" charset="0"/>
              <a:buChar char="•"/>
            </a:pPr>
            <a:r>
              <a:rPr lang="en-US" dirty="0" smtClean="0"/>
              <a:t>But caution – scope of consent may be limited.</a:t>
            </a:r>
          </a:p>
          <a:p>
            <a:pPr lvl="1"/>
            <a:r>
              <a:rPr lang="en-US" dirty="0" smtClean="0"/>
              <a:t>Person verbally consents (be sure to document).</a:t>
            </a:r>
          </a:p>
          <a:p>
            <a:pPr lvl="1"/>
            <a:r>
              <a:rPr lang="en-US" dirty="0" smtClean="0"/>
              <a:t>Person signs contract agreeing to receive calls with an ATDS (</a:t>
            </a:r>
            <a:r>
              <a:rPr lang="en-US" i="1" dirty="0" smtClean="0"/>
              <a:t>i.e. </a:t>
            </a:r>
            <a:r>
              <a:rPr lang="en-US" dirty="0" smtClean="0"/>
              <a:t>consent provision contained in lease/rental agreement).</a:t>
            </a:r>
          </a:p>
          <a:p>
            <a:pPr marL="0" indent="0">
              <a:buNone/>
            </a:pPr>
            <a:endParaRPr lang="en-US" dirty="0"/>
          </a:p>
          <a:p>
            <a:pPr lvl="1"/>
            <a:endParaRPr lang="en-US" dirty="0" smtClean="0"/>
          </a:p>
          <a:p>
            <a:pPr lvl="1"/>
            <a:endParaRPr lang="en-US" dirty="0" smtClean="0"/>
          </a:p>
        </p:txBody>
      </p:sp>
      <p:sp>
        <p:nvSpPr>
          <p:cNvPr id="11" name="Title 10"/>
          <p:cNvSpPr>
            <a:spLocks noGrp="1"/>
          </p:cNvSpPr>
          <p:nvPr>
            <p:ph type="title"/>
          </p:nvPr>
        </p:nvSpPr>
        <p:spPr/>
        <p:txBody>
          <a:bodyPr/>
          <a:lstStyle/>
          <a:p>
            <a:r>
              <a:rPr lang="en-US" dirty="0" smtClean="0"/>
              <a:t>Consent – Informational Calls/Texts</a:t>
            </a:r>
            <a:endParaRPr lang="en-US" dirty="0"/>
          </a:p>
        </p:txBody>
      </p:sp>
      <p:sp>
        <p:nvSpPr>
          <p:cNvPr id="13" name="Slide Number Placeholder 12"/>
          <p:cNvSpPr>
            <a:spLocks noGrp="1"/>
          </p:cNvSpPr>
          <p:nvPr>
            <p:ph type="sldNum" sz="quarter" idx="10"/>
          </p:nvPr>
        </p:nvSpPr>
        <p:spPr/>
        <p:txBody>
          <a:bodyPr/>
          <a:lstStyle/>
          <a:p>
            <a:fld id="{93B66FF5-884B-4C48-B034-3E0320F0EDB4}" type="slidenum">
              <a:rPr lang="en-US" smtClean="0"/>
              <a:pPr/>
              <a:t>5</a:t>
            </a:fld>
            <a:endParaRPr lang="en-US" dirty="0"/>
          </a:p>
        </p:txBody>
      </p:sp>
    </p:spTree>
    <p:extLst>
      <p:ext uri="{BB962C8B-B14F-4D97-AF65-F5344CB8AC3E}">
        <p14:creationId xmlns:p14="http://schemas.microsoft.com/office/powerpoint/2010/main" val="3669488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576000" y="1694200"/>
            <a:ext cx="7992000" cy="4212000"/>
          </a:xfrm>
        </p:spPr>
        <p:txBody>
          <a:bodyPr/>
          <a:lstStyle/>
          <a:p>
            <a:r>
              <a:rPr lang="en-US" dirty="0" smtClean="0"/>
              <a:t>Telemarketing/Sales/Solicitation</a:t>
            </a:r>
            <a:r>
              <a:rPr lang="en-US" dirty="0"/>
              <a:t>: </a:t>
            </a:r>
            <a:r>
              <a:rPr lang="en-US" dirty="0" smtClean="0"/>
              <a:t>“initiation </a:t>
            </a:r>
            <a:r>
              <a:rPr lang="en-US" dirty="0"/>
              <a:t>of a telephone call or message for the purpose of encouraging the purchase or rental of, or investment in, property, goods, or services, which is transmitted to any person</a:t>
            </a:r>
            <a:r>
              <a:rPr lang="en-US" dirty="0" smtClean="0"/>
              <a:t>.”</a:t>
            </a:r>
          </a:p>
          <a:p>
            <a:r>
              <a:rPr lang="en-US" dirty="0" smtClean="0"/>
              <a:t>“Prior Express </a:t>
            </a:r>
            <a:r>
              <a:rPr lang="en-US" dirty="0"/>
              <a:t>Written Consent</a:t>
            </a:r>
            <a:r>
              <a:rPr lang="en-US" dirty="0" smtClean="0"/>
              <a:t>” required.</a:t>
            </a:r>
          </a:p>
          <a:p>
            <a:pPr lvl="1"/>
            <a:r>
              <a:rPr lang="en-US" dirty="0" smtClean="0"/>
              <a:t>Written agreement;</a:t>
            </a:r>
          </a:p>
          <a:p>
            <a:pPr lvl="1"/>
            <a:r>
              <a:rPr lang="en-US" dirty="0" smtClean="0"/>
              <a:t>Signed by the person you are calling;</a:t>
            </a:r>
          </a:p>
          <a:p>
            <a:pPr lvl="1"/>
            <a:r>
              <a:rPr lang="en-US" dirty="0" smtClean="0"/>
              <a:t>Authorizing you to make calls/texts for marketing purposes;</a:t>
            </a:r>
          </a:p>
          <a:p>
            <a:pPr lvl="1"/>
            <a:r>
              <a:rPr lang="en-US" dirty="0" smtClean="0"/>
              <a:t>Containing other mandatory disclosures, </a:t>
            </a:r>
            <a:r>
              <a:rPr lang="en-US" i="1" dirty="0" smtClean="0"/>
              <a:t>e.g. </a:t>
            </a:r>
            <a:r>
              <a:rPr lang="en-US" dirty="0" smtClean="0"/>
              <a:t>disclosure </a:t>
            </a:r>
            <a:r>
              <a:rPr lang="en-US" dirty="0"/>
              <a:t>must </a:t>
            </a:r>
            <a:r>
              <a:rPr lang="en-US" dirty="0" smtClean="0"/>
              <a:t>state that </a:t>
            </a:r>
            <a:r>
              <a:rPr lang="en-US" dirty="0"/>
              <a:t>the person is not required to sign the agreement as a condition of purchasing any property, goods or services</a:t>
            </a:r>
            <a:r>
              <a:rPr lang="en-US" dirty="0" smtClean="0"/>
              <a:t>.</a:t>
            </a:r>
          </a:p>
        </p:txBody>
      </p:sp>
      <p:sp>
        <p:nvSpPr>
          <p:cNvPr id="11" name="Title 10"/>
          <p:cNvSpPr>
            <a:spLocks noGrp="1"/>
          </p:cNvSpPr>
          <p:nvPr>
            <p:ph type="title"/>
          </p:nvPr>
        </p:nvSpPr>
        <p:spPr/>
        <p:txBody>
          <a:bodyPr/>
          <a:lstStyle/>
          <a:p>
            <a:r>
              <a:rPr lang="en-US" dirty="0" smtClean="0"/>
              <a:t>Consent – Telemarketing/Sales</a:t>
            </a:r>
            <a:endParaRPr lang="en-US" dirty="0"/>
          </a:p>
        </p:txBody>
      </p:sp>
      <p:sp>
        <p:nvSpPr>
          <p:cNvPr id="13" name="Slide Number Placeholder 12"/>
          <p:cNvSpPr>
            <a:spLocks noGrp="1"/>
          </p:cNvSpPr>
          <p:nvPr>
            <p:ph type="sldNum" sz="quarter" idx="10"/>
          </p:nvPr>
        </p:nvSpPr>
        <p:spPr/>
        <p:txBody>
          <a:bodyPr/>
          <a:lstStyle/>
          <a:p>
            <a:fld id="{93B66FF5-884B-4C48-B034-3E0320F0EDB4}" type="slidenum">
              <a:rPr lang="en-US" smtClean="0"/>
              <a:pPr/>
              <a:t>6</a:t>
            </a:fld>
            <a:endParaRPr lang="en-US" dirty="0"/>
          </a:p>
        </p:txBody>
      </p:sp>
    </p:spTree>
    <p:extLst>
      <p:ext uri="{BB962C8B-B14F-4D97-AF65-F5344CB8AC3E}">
        <p14:creationId xmlns:p14="http://schemas.microsoft.com/office/powerpoint/2010/main" val="238008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8000" lvl="1">
              <a:buClr>
                <a:schemeClr val="accent1"/>
              </a:buClr>
            </a:pPr>
            <a:r>
              <a:rPr lang="en-US" dirty="0" smtClean="0"/>
              <a:t>Once consent is provided, it may be revoked by “any reasonable means” (</a:t>
            </a:r>
            <a:r>
              <a:rPr lang="en-US" i="1" dirty="0" smtClean="0"/>
              <a:t>i.e. </a:t>
            </a:r>
            <a:r>
              <a:rPr lang="en-US" dirty="0" smtClean="0"/>
              <a:t>clear </a:t>
            </a:r>
            <a:r>
              <a:rPr lang="en-US" dirty="0"/>
              <a:t>expression that calls or texts should </a:t>
            </a:r>
            <a:r>
              <a:rPr lang="en-US" dirty="0" smtClean="0"/>
              <a:t>stop).</a:t>
            </a:r>
            <a:endParaRPr lang="en-US" dirty="0"/>
          </a:p>
          <a:p>
            <a:pPr marL="288000" lvl="1" indent="0">
              <a:buNone/>
            </a:pPr>
            <a:endParaRPr lang="en-US" dirty="0"/>
          </a:p>
          <a:p>
            <a:r>
              <a:rPr lang="en-US" dirty="0" smtClean="0"/>
              <a:t>Once consent is revoked, no further calls with an ATDS or prerecorded/artificial voice are allowed.</a:t>
            </a:r>
          </a:p>
          <a:p>
            <a:endParaRPr lang="en-US" dirty="0" smtClean="0"/>
          </a:p>
          <a:p>
            <a:r>
              <a:rPr lang="en-US" dirty="0" smtClean="0"/>
              <a:t>If the TCPA applies to you, you need to make sure you have procedures in place to </a:t>
            </a:r>
            <a:r>
              <a:rPr lang="en-US" u="sng" dirty="0" smtClean="0"/>
              <a:t>stop</a:t>
            </a:r>
            <a:r>
              <a:rPr lang="en-US" dirty="0" smtClean="0"/>
              <a:t> calls and texts in the event a tenant asks for calls or texts to stop.</a:t>
            </a:r>
          </a:p>
          <a:p>
            <a:pPr lvl="1"/>
            <a:endParaRPr lang="en-US" dirty="0" smtClean="0"/>
          </a:p>
        </p:txBody>
      </p:sp>
      <p:sp>
        <p:nvSpPr>
          <p:cNvPr id="3" name="Title 2"/>
          <p:cNvSpPr>
            <a:spLocks noGrp="1"/>
          </p:cNvSpPr>
          <p:nvPr>
            <p:ph type="title"/>
          </p:nvPr>
        </p:nvSpPr>
        <p:spPr/>
        <p:txBody>
          <a:bodyPr/>
          <a:lstStyle/>
          <a:p>
            <a:r>
              <a:rPr lang="en-US" dirty="0" smtClean="0"/>
              <a:t>Revocation of Consent</a:t>
            </a:r>
            <a:endParaRPr lang="en-US"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7</a:t>
            </a:fld>
            <a:endParaRPr lang="en-US" dirty="0"/>
          </a:p>
        </p:txBody>
      </p:sp>
    </p:spTree>
    <p:extLst>
      <p:ext uri="{BB962C8B-B14F-4D97-AF65-F5344CB8AC3E}">
        <p14:creationId xmlns:p14="http://schemas.microsoft.com/office/powerpoint/2010/main" val="371643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Violations can result in significant exposure to statutory damages of $500 per text/call, up to $1,500 per text/call for a “willful or knowing” violation.</a:t>
            </a:r>
          </a:p>
          <a:p>
            <a:r>
              <a:rPr lang="en-US" dirty="0" smtClean="0"/>
              <a:t>935 federal TCPA filings through April, 2019.</a:t>
            </a:r>
          </a:p>
          <a:p>
            <a:r>
              <a:rPr lang="en-US" dirty="0" smtClean="0"/>
              <a:t>Class actions are rampant in this space.</a:t>
            </a:r>
          </a:p>
          <a:p>
            <a:r>
              <a:rPr lang="en-US" dirty="0" smtClean="0"/>
              <a:t>Compliance is challenging because constant changes in the law.  Linking up with knowledgeable outside counsel is key.</a:t>
            </a:r>
          </a:p>
          <a:p>
            <a:r>
              <a:rPr lang="en-US" dirty="0" smtClean="0"/>
              <a:t>Large number of plaintiff’s lawyers constantly looking for targets for their next TCPA lawsuit.</a:t>
            </a:r>
          </a:p>
          <a:p>
            <a:endParaRPr lang="en-US" dirty="0" smtClean="0"/>
          </a:p>
        </p:txBody>
      </p:sp>
      <p:sp>
        <p:nvSpPr>
          <p:cNvPr id="3" name="Title 2"/>
          <p:cNvSpPr>
            <a:spLocks noGrp="1"/>
          </p:cNvSpPr>
          <p:nvPr>
            <p:ph type="title"/>
          </p:nvPr>
        </p:nvSpPr>
        <p:spPr/>
        <p:txBody>
          <a:bodyPr/>
          <a:lstStyle/>
          <a:p>
            <a:r>
              <a:rPr lang="en-US" dirty="0" smtClean="0"/>
              <a:t>Legal Risks and Exposure</a:t>
            </a:r>
            <a:endParaRPr lang="en-US"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8</a:t>
            </a:fld>
            <a:endParaRPr lang="en-US" dirty="0"/>
          </a:p>
        </p:txBody>
      </p:sp>
    </p:spTree>
    <p:extLst>
      <p:ext uri="{BB962C8B-B14F-4D97-AF65-F5344CB8AC3E}">
        <p14:creationId xmlns:p14="http://schemas.microsoft.com/office/powerpoint/2010/main" val="2090371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Fair Debt Collection Practices Act </a:t>
            </a:r>
            <a:endParaRPr lang="en-US" dirty="0"/>
          </a:p>
          <a:p>
            <a:endParaRPr lang="en-US" dirty="0"/>
          </a:p>
          <a:p>
            <a:pPr lvl="1"/>
            <a:r>
              <a:rPr lang="en-US" dirty="0"/>
              <a:t>Federal Statute Passed in </a:t>
            </a:r>
            <a:r>
              <a:rPr lang="en-US" dirty="0" smtClean="0"/>
              <a:t>1977.</a:t>
            </a:r>
            <a:endParaRPr lang="en-US" dirty="0"/>
          </a:p>
          <a:p>
            <a:pPr lvl="1"/>
            <a:endParaRPr lang="en-US" dirty="0"/>
          </a:p>
          <a:p>
            <a:pPr lvl="1"/>
            <a:r>
              <a:rPr lang="en-US" dirty="0"/>
              <a:t>D</a:t>
            </a:r>
            <a:r>
              <a:rPr lang="en-US" dirty="0" smtClean="0"/>
              <a:t>esigned </a:t>
            </a:r>
            <a:r>
              <a:rPr lang="en-US" dirty="0"/>
              <a:t>to eliminate abusive, deceptive, and unfair debt collection </a:t>
            </a:r>
            <a:r>
              <a:rPr lang="en-US" dirty="0" smtClean="0"/>
              <a:t>practices.</a:t>
            </a:r>
            <a:endParaRPr lang="en-US" dirty="0"/>
          </a:p>
        </p:txBody>
      </p:sp>
      <p:sp>
        <p:nvSpPr>
          <p:cNvPr id="3" name="Title 2"/>
          <p:cNvSpPr>
            <a:spLocks noGrp="1"/>
          </p:cNvSpPr>
          <p:nvPr>
            <p:ph type="title"/>
          </p:nvPr>
        </p:nvSpPr>
        <p:spPr/>
        <p:txBody>
          <a:bodyPr/>
          <a:lstStyle/>
          <a:p>
            <a:r>
              <a:rPr lang="en-US" dirty="0"/>
              <a:t>What is the </a:t>
            </a:r>
            <a:r>
              <a:rPr lang="en-US" dirty="0" smtClean="0"/>
              <a:t>FDCPA?</a:t>
            </a:r>
            <a:endParaRPr lang="en-US" dirty="0"/>
          </a:p>
        </p:txBody>
      </p:sp>
      <p:sp>
        <p:nvSpPr>
          <p:cNvPr id="4" name="Slide Number Placeholder 3"/>
          <p:cNvSpPr>
            <a:spLocks noGrp="1"/>
          </p:cNvSpPr>
          <p:nvPr>
            <p:ph type="sldNum" sz="quarter" idx="10"/>
          </p:nvPr>
        </p:nvSpPr>
        <p:spPr/>
        <p:txBody>
          <a:bodyPr/>
          <a:lstStyle/>
          <a:p>
            <a:fld id="{93B66FF5-884B-4C48-B034-3E0320F0EDB4}" type="slidenum">
              <a:rPr lang="en-US" smtClean="0"/>
              <a:pPr/>
              <a:t>9</a:t>
            </a:fld>
            <a:endParaRPr lang="en-US" dirty="0"/>
          </a:p>
        </p:txBody>
      </p:sp>
    </p:spTree>
    <p:extLst>
      <p:ext uri="{BB962C8B-B14F-4D97-AF65-F5344CB8AC3E}">
        <p14:creationId xmlns:p14="http://schemas.microsoft.com/office/powerpoint/2010/main" val="21856779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TLESLIDEBACKGROUNDIMAGE" val="C:\Local Files\office\bptemplates\iManageTemplates\Powerpoint\4 3\WBD\Title Slide images\Flags.jpg"/>
  <p:tag name="DIVIDERSLIDEBACKGROUNDIMAGE" val="C:\Local Files\office\bptemplates\iManageTemplates\Powerpoint\4 3\WBD\Divider Slide images\Divider 1.jpg"/>
  <p:tag name="SECTORSLIDEBACKGROUNDIMAGE" val="C:\Local Files\office\bptemplates\iManageTemplates\Powerpoint\4 3\WBD\Sector images\Energy and Natural Resources.jpg"/>
  <p:tag name="WBDCOMPANY" val="WBD"/>
  <p:tag name="PRESENTATIONVALID" val="True"/>
</p:tagLst>
</file>

<file path=ppt/theme/theme1.xml><?xml version="1.0" encoding="utf-8"?>
<a:theme xmlns:a="http://schemas.openxmlformats.org/drawingml/2006/main" name="WBD Cover Slides">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BD Large Text">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BD Small Text">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BD Contact us">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BD Image Slides">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E398A622C6C49AA1D7585FFB11E1C" ma:contentTypeVersion="16" ma:contentTypeDescription="Create a new document." ma:contentTypeScope="" ma:versionID="782fcc55c3c6c7815a329d6590354796">
  <xsd:schema xmlns:xsd="http://www.w3.org/2001/XMLSchema" xmlns:xs="http://www.w3.org/2001/XMLSchema" xmlns:p="http://schemas.microsoft.com/office/2006/metadata/properties" xmlns:ns2="2f767739-3f6a-40b8-bbd8-abf27c558a8f" xmlns:ns3="d9da5a54-c2f0-49f3-92e8-cd1dfa6c1193" targetNamespace="http://schemas.microsoft.com/office/2006/metadata/properties" ma:root="true" ma:fieldsID="1240be4e642931c4e792c82e3bbeccf6" ns2:_="" ns3:_="">
    <xsd:import namespace="2f767739-3f6a-40b8-bbd8-abf27c558a8f"/>
    <xsd:import namespace="d9da5a54-c2f0-49f3-92e8-cd1dfa6c11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67739-3f6a-40b8-bbd8-abf27c558a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c69a052-f184-434b-9d65-0211e1fc19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da5a54-c2f0-49f3-92e8-cd1dfa6c11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5d39e64-31fc-47be-8aff-2f18d432e22b}" ma:internalName="TaxCatchAll" ma:showField="CatchAllData" ma:web="d9da5a54-c2f0-49f3-92e8-cd1dfa6c11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67739-3f6a-40b8-bbd8-abf27c558a8f">
      <Terms xmlns="http://schemas.microsoft.com/office/infopath/2007/PartnerControls"/>
    </lcf76f155ced4ddcb4097134ff3c332f>
    <TaxCatchAll xmlns="d9da5a54-c2f0-49f3-92e8-cd1dfa6c1193" xsi:nil="true"/>
  </documentManagement>
</p:properties>
</file>

<file path=customXml/itemProps1.xml><?xml version="1.0" encoding="utf-8"?>
<ds:datastoreItem xmlns:ds="http://schemas.openxmlformats.org/officeDocument/2006/customXml" ds:itemID="{354D014C-91C2-4AE1-9104-2B4718779679}"/>
</file>

<file path=customXml/itemProps2.xml><?xml version="1.0" encoding="utf-8"?>
<ds:datastoreItem xmlns:ds="http://schemas.openxmlformats.org/officeDocument/2006/customXml" ds:itemID="{6B44AB63-98B0-4EFB-AB55-7713BFC27D71}"/>
</file>

<file path=customXml/itemProps3.xml><?xml version="1.0" encoding="utf-8"?>
<ds:datastoreItem xmlns:ds="http://schemas.openxmlformats.org/officeDocument/2006/customXml" ds:itemID="{6D62F2F3-C997-4B85-A0F5-1E79C439A011}"/>
</file>

<file path=docProps/app.xml><?xml version="1.0" encoding="utf-8"?>
<Properties xmlns="http://schemas.openxmlformats.org/officeDocument/2006/extended-properties" xmlns:vt="http://schemas.openxmlformats.org/officeDocument/2006/docPropsVTypes">
  <Template/>
  <TotalTime>5046</TotalTime>
  <Words>1164</Words>
  <Application>Microsoft Office PowerPoint</Application>
  <PresentationFormat>On-screen Show (4:3)</PresentationFormat>
  <Paragraphs>126</Paragraphs>
  <Slides>17</Slides>
  <Notes>5</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WBD Cover Slides</vt:lpstr>
      <vt:lpstr>WBD Large Text</vt:lpstr>
      <vt:lpstr>WBD Small Text</vt:lpstr>
      <vt:lpstr>WBD Contact us</vt:lpstr>
      <vt:lpstr>WBD Image Slides</vt:lpstr>
      <vt:lpstr>TCPA, FDCPA &amp; CAN-SPAM: Overview of the Law, Compliance Challenges, and Legal Risks</vt:lpstr>
      <vt:lpstr>What is the TCPA?</vt:lpstr>
      <vt:lpstr>What Does the TCPA Regulate?</vt:lpstr>
      <vt:lpstr>TCPA Ground Rules – Consent is Key</vt:lpstr>
      <vt:lpstr>Consent – Informational Calls/Texts</vt:lpstr>
      <vt:lpstr>Consent – Telemarketing/Sales</vt:lpstr>
      <vt:lpstr>Revocation of Consent</vt:lpstr>
      <vt:lpstr>Legal Risks and Exposure</vt:lpstr>
      <vt:lpstr>What is the FDCPA?</vt:lpstr>
      <vt:lpstr>Are You Subject to the FDCPA?</vt:lpstr>
      <vt:lpstr>Is a landlord or property manager a “debt collector” under the FDCPA? </vt:lpstr>
      <vt:lpstr>FDCPA Ground Rules</vt:lpstr>
      <vt:lpstr>What is the CAN-SPAM Act?</vt:lpstr>
      <vt:lpstr>Are You Subject to the CAN-SPAM Act?</vt:lpstr>
      <vt:lpstr>CAN-SPAM Ground Rules</vt:lpstr>
      <vt:lpstr>Want more information? </vt:lpstr>
      <vt:lpstr>PowerPoint Presentation</vt:lpstr>
    </vt:vector>
  </TitlesOfParts>
  <Company>Uffindell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McAloon</dc:creator>
  <cp:lastModifiedBy>Betpera, Artin</cp:lastModifiedBy>
  <cp:revision>216</cp:revision>
  <dcterms:created xsi:type="dcterms:W3CDTF">2017-09-06T15:50:04Z</dcterms:created>
  <dcterms:modified xsi:type="dcterms:W3CDTF">2019-04-25T04:54:34Z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0x010100579E398A622C6C49AA1D7585FFB11E1C</vt:lpwstr>
  </property>
  <property fmtid="{D5CDD505-2E9C-101B-9397-08002B2CF9AE}" pid="3" name="Order">
    <vt:r8>11000</vt:r8>
  </property>
  <property fmtid="{D5CDD505-2E9C-101B-9397-08002B2CF9AE}" pid="4" name="MediaServiceImageTags">
    <vt:lpwstr/>
  </property>
</Properties>
</file>